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4" r:id="rId2"/>
    <p:sldMasterId id="2147483693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itchFamily="2" charset="0"/>
      <p:bold r:id="rId24"/>
      <p:italic r:id="rId25"/>
      <p:boldItalic r:id="rId26"/>
    </p:embeddedFont>
    <p:embeddedFont>
      <p:font typeface="Montserrat Medium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SemiBold" panose="020F0502020204030204" pitchFamily="34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Tahoma" panose="020B0604030504040204" pitchFamily="3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QGdG5Y7tAZ534+oCmwGkAkXny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0.fntdata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customschemas.google.com/relationships/presentationmetadata" Target="meta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319e9fff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d319e9f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a379c3027_4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7a379c3027_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a379c3027_4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7a379c3027_4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a379c3027_5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7a379c3027_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a379c3027_6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7a379c3027_6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a379c3027_3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7a379c3027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a379c3027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7a379c3027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a379c3027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g7a379c3027_3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a379c3027_3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a379c3027_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7a379c302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a379c3027_1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a379c3027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a379c3027_37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7a379c3027_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319e9fff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319e9fffd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d319e9fffd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a379c3027_29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7a379c3027_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319e9fffd_1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d319e9fffd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641642" y="1787703"/>
            <a:ext cx="10904676" cy="401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" name="Google Shape;21;p20"/>
          <p:cNvSpPr txBox="1"/>
          <p:nvPr/>
        </p:nvSpPr>
        <p:spPr>
          <a:xfrm>
            <a:off x="559450" y="694308"/>
            <a:ext cx="109046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ru-RU" sz="3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Click to edit Master title style</a:t>
            </a:r>
            <a:endParaRPr sz="36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2" name="Google Shape;72;p29"/>
          <p:cNvSpPr>
            <a:spLocks noGrp="1"/>
          </p:cNvSpPr>
          <p:nvPr>
            <p:ph type="pic" idx="2"/>
          </p:nvPr>
        </p:nvSpPr>
        <p:spPr>
          <a:xfrm>
            <a:off x="6096000" y="1007403"/>
            <a:ext cx="5449888" cy="531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1"/>
          </p:nvPr>
        </p:nvSpPr>
        <p:spPr>
          <a:xfrm rot="5400000">
            <a:off x="3916293" y="-1508847"/>
            <a:ext cx="4351338" cy="1090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Заголовок — сверху">
  <p:cSld name="6_Заголовок — сверху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>
            <a:spLocks noGrp="1"/>
          </p:cNvSpPr>
          <p:nvPr>
            <p:ph type="pic" idx="2"/>
          </p:nvPr>
        </p:nvSpPr>
        <p:spPr>
          <a:xfrm>
            <a:off x="380889" y="5718136"/>
            <a:ext cx="11425536" cy="81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1" name="Google Shape;101;p34"/>
          <p:cNvCxnSpPr/>
          <p:nvPr/>
        </p:nvCxnSpPr>
        <p:spPr>
          <a:xfrm rot="10800000" flipH="1">
            <a:off x="381000" y="698315"/>
            <a:ext cx="11430001" cy="186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>
            <a:off x="1805940" y="321469"/>
            <a:ext cx="10046970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Calibri"/>
              <a:buNone/>
              <a:defRPr sz="1687" cap="none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1079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1"/>
              <a:buFont typeface="Calibri"/>
              <a:buChar char="•"/>
              <a:defRPr sz="1687" cap="none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1079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1"/>
              <a:buFont typeface="Calibri"/>
              <a:buChar char="•"/>
              <a:defRPr sz="1687" cap="none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1079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1"/>
              <a:buFont typeface="Calibri"/>
              <a:buChar char="•"/>
              <a:defRPr sz="1687" cap="none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1079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1"/>
              <a:buFont typeface="Calibri"/>
              <a:buChar char="•"/>
              <a:defRPr sz="1687" cap="none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sldNum" idx="12"/>
          </p:nvPr>
        </p:nvSpPr>
        <p:spPr>
          <a:xfrm>
            <a:off x="11424958" y="6508471"/>
            <a:ext cx="381467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84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05" name="Google Shape;10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449" y="352019"/>
            <a:ext cx="1126042" cy="25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a379c3027_3_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6" name="Google Shape;116;g7a379c3027_3_8"/>
          <p:cNvSpPr txBox="1"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g7a379c3027_3_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379c3027_3_13"/>
          <p:cNvSpPr>
            <a:spLocks noGrp="1"/>
          </p:cNvSpPr>
          <p:nvPr>
            <p:ph type="pic" idx="2"/>
          </p:nvPr>
        </p:nvSpPr>
        <p:spPr>
          <a:xfrm>
            <a:off x="0" y="0"/>
            <a:ext cx="407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g7a379c3027_3_13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379c3027_3_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7_Custom Layou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379c3027_3_19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379c3027_3_21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7a379c3027_3_21"/>
          <p:cNvSpPr>
            <a:spLocks noGrp="1"/>
          </p:cNvSpPr>
          <p:nvPr>
            <p:ph type="pic" idx="2"/>
          </p:nvPr>
        </p:nvSpPr>
        <p:spPr>
          <a:xfrm>
            <a:off x="7115175" y="0"/>
            <a:ext cx="5076825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a379c3027_3_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a379c3027_3_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6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379c3027_3_28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6" name="Google Shape;136;g7a379c3027_3_28"/>
          <p:cNvSpPr txBox="1"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379c3027_3_31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7a379c3027_3_31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3048001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379c3027_3_34"/>
          <p:cNvSpPr txBox="1"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7a379c3027_3_34"/>
          <p:cNvSpPr>
            <a:spLocks noGrp="1"/>
          </p:cNvSpPr>
          <p:nvPr>
            <p:ph type="pic" idx="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379c3027_3_37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a379c3027_3_37"/>
          <p:cNvSpPr>
            <a:spLocks noGrp="1"/>
          </p:cNvSpPr>
          <p:nvPr>
            <p:ph type="pic" idx="2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a379c3027_3_40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7a379c3027_3_40"/>
          <p:cNvSpPr>
            <a:spLocks noGrp="1"/>
          </p:cNvSpPr>
          <p:nvPr>
            <p:ph type="pic" idx="2"/>
          </p:nvPr>
        </p:nvSpPr>
        <p:spPr>
          <a:xfrm>
            <a:off x="8247185" y="0"/>
            <a:ext cx="3944814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641642" y="1765805"/>
            <a:ext cx="1090064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379c3027_3_43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a379c3027_3_45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5305425" cy="147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379c3027_3_47"/>
          <p:cNvSpPr txBox="1">
            <a:spLocks noGrp="1"/>
          </p:cNvSpPr>
          <p:nvPr>
            <p:ph type="title"/>
          </p:nvPr>
        </p:nvSpPr>
        <p:spPr>
          <a:xfrm>
            <a:off x="4149044" y="1384852"/>
            <a:ext cx="3893912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7a379c3027_3_47"/>
          <p:cNvSpPr>
            <a:spLocks noGrp="1"/>
          </p:cNvSpPr>
          <p:nvPr>
            <p:ph type="pic" idx="2"/>
          </p:nvPr>
        </p:nvSpPr>
        <p:spPr>
          <a:xfrm>
            <a:off x="1714499" y="7829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" name="Google Shape;156;g7a379c3027_3_47"/>
          <p:cNvSpPr>
            <a:spLocks noGrp="1"/>
          </p:cNvSpPr>
          <p:nvPr>
            <p:ph type="pic" idx="3"/>
          </p:nvPr>
        </p:nvSpPr>
        <p:spPr>
          <a:xfrm>
            <a:off x="8448676" y="782911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" name="Google Shape;157;g7a379c3027_3_47"/>
          <p:cNvSpPr>
            <a:spLocks noGrp="1"/>
          </p:cNvSpPr>
          <p:nvPr>
            <p:ph type="pic" idx="4"/>
          </p:nvPr>
        </p:nvSpPr>
        <p:spPr>
          <a:xfrm>
            <a:off x="1714499" y="37420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8" name="Google Shape;158;g7a379c3027_3_47"/>
          <p:cNvSpPr>
            <a:spLocks noGrp="1"/>
          </p:cNvSpPr>
          <p:nvPr>
            <p:ph type="pic" idx="5"/>
          </p:nvPr>
        </p:nvSpPr>
        <p:spPr>
          <a:xfrm>
            <a:off x="8448676" y="37420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a379c3027_3_53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7a379c3027_3_53"/>
          <p:cNvSpPr>
            <a:spLocks noGrp="1"/>
          </p:cNvSpPr>
          <p:nvPr>
            <p:ph type="pic" idx="2"/>
          </p:nvPr>
        </p:nvSpPr>
        <p:spPr>
          <a:xfrm>
            <a:off x="2232024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2" name="Google Shape;162;g7a379c3027_3_53"/>
          <p:cNvSpPr>
            <a:spLocks noGrp="1"/>
          </p:cNvSpPr>
          <p:nvPr>
            <p:ph type="pic" idx="3"/>
          </p:nvPr>
        </p:nvSpPr>
        <p:spPr>
          <a:xfrm>
            <a:off x="6830698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g7a379c3027_3_53"/>
          <p:cNvSpPr>
            <a:spLocks noGrp="1"/>
          </p:cNvSpPr>
          <p:nvPr>
            <p:ph type="pic" idx="4"/>
          </p:nvPr>
        </p:nvSpPr>
        <p:spPr>
          <a:xfrm>
            <a:off x="4531361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4" name="Google Shape;164;g7a379c3027_3_53"/>
          <p:cNvSpPr>
            <a:spLocks noGrp="1"/>
          </p:cNvSpPr>
          <p:nvPr>
            <p:ph type="pic" idx="5"/>
          </p:nvPr>
        </p:nvSpPr>
        <p:spPr>
          <a:xfrm>
            <a:off x="9130035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379c3027_3_59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7a379c3027_3_59"/>
          <p:cNvSpPr>
            <a:spLocks noGrp="1"/>
          </p:cNvSpPr>
          <p:nvPr>
            <p:ph type="pic" idx="2"/>
          </p:nvPr>
        </p:nvSpPr>
        <p:spPr>
          <a:xfrm>
            <a:off x="2028824" y="2780576"/>
            <a:ext cx="2016000" cy="201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g7a379c3027_3_59"/>
          <p:cNvSpPr>
            <a:spLocks noGrp="1"/>
          </p:cNvSpPr>
          <p:nvPr>
            <p:ph type="pic" idx="3"/>
          </p:nvPr>
        </p:nvSpPr>
        <p:spPr>
          <a:xfrm>
            <a:off x="6162132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9" name="Google Shape;169;g7a379c3027_3_59"/>
          <p:cNvSpPr>
            <a:spLocks noGrp="1"/>
          </p:cNvSpPr>
          <p:nvPr>
            <p:ph type="pic" idx="4"/>
          </p:nvPr>
        </p:nvSpPr>
        <p:spPr>
          <a:xfrm>
            <a:off x="8228786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0" name="Google Shape;170;g7a379c3027_3_59"/>
          <p:cNvSpPr>
            <a:spLocks noGrp="1"/>
          </p:cNvSpPr>
          <p:nvPr>
            <p:ph type="pic" idx="5"/>
          </p:nvPr>
        </p:nvSpPr>
        <p:spPr>
          <a:xfrm>
            <a:off x="10295441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1" name="Google Shape;171;g7a379c3027_3_59"/>
          <p:cNvSpPr>
            <a:spLocks noGrp="1"/>
          </p:cNvSpPr>
          <p:nvPr>
            <p:ph type="pic" idx="6"/>
          </p:nvPr>
        </p:nvSpPr>
        <p:spPr>
          <a:xfrm>
            <a:off x="2028824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2" name="Google Shape;172;g7a379c3027_3_59"/>
          <p:cNvSpPr>
            <a:spLocks noGrp="1"/>
          </p:cNvSpPr>
          <p:nvPr>
            <p:ph type="pic" idx="7"/>
          </p:nvPr>
        </p:nvSpPr>
        <p:spPr>
          <a:xfrm>
            <a:off x="4095478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g7a379c3027_3_59"/>
          <p:cNvSpPr>
            <a:spLocks noGrp="1"/>
          </p:cNvSpPr>
          <p:nvPr>
            <p:ph type="pic" idx="8"/>
          </p:nvPr>
        </p:nvSpPr>
        <p:spPr>
          <a:xfrm>
            <a:off x="6162132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4" name="Google Shape;174;g7a379c3027_3_59"/>
          <p:cNvSpPr>
            <a:spLocks noGrp="1"/>
          </p:cNvSpPr>
          <p:nvPr>
            <p:ph type="pic" idx="9"/>
          </p:nvPr>
        </p:nvSpPr>
        <p:spPr>
          <a:xfrm>
            <a:off x="8228786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5" name="Google Shape;175;g7a379c3027_3_59"/>
          <p:cNvSpPr>
            <a:spLocks noGrp="1"/>
          </p:cNvSpPr>
          <p:nvPr>
            <p:ph type="pic" idx="13"/>
          </p:nvPr>
        </p:nvSpPr>
        <p:spPr>
          <a:xfrm>
            <a:off x="10295441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6" name="Google Shape;176;g7a379c3027_3_59"/>
          <p:cNvSpPr>
            <a:spLocks noGrp="1"/>
          </p:cNvSpPr>
          <p:nvPr>
            <p:ph type="pic" idx="14"/>
          </p:nvPr>
        </p:nvSpPr>
        <p:spPr>
          <a:xfrm>
            <a:off x="4095478" y="2780576"/>
            <a:ext cx="2015999" cy="201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a379c3027_3_71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309935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7a379c3027_3_71"/>
          <p:cNvSpPr>
            <a:spLocks noGrp="1"/>
          </p:cNvSpPr>
          <p:nvPr>
            <p:ph type="pic" idx="2"/>
          </p:nvPr>
        </p:nvSpPr>
        <p:spPr>
          <a:xfrm>
            <a:off x="5380918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0" name="Google Shape;180;g7a379c3027_3_71"/>
          <p:cNvSpPr>
            <a:spLocks noGrp="1"/>
          </p:cNvSpPr>
          <p:nvPr>
            <p:ph type="pic" idx="3"/>
          </p:nvPr>
        </p:nvSpPr>
        <p:spPr>
          <a:xfrm>
            <a:off x="7564802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1" name="Google Shape;181;g7a379c3027_3_71"/>
          <p:cNvSpPr>
            <a:spLocks noGrp="1"/>
          </p:cNvSpPr>
          <p:nvPr>
            <p:ph type="pic" idx="4"/>
          </p:nvPr>
        </p:nvSpPr>
        <p:spPr>
          <a:xfrm>
            <a:off x="9748687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2" name="Google Shape;182;g7a379c3027_3_71"/>
          <p:cNvSpPr>
            <a:spLocks noGrp="1"/>
          </p:cNvSpPr>
          <p:nvPr>
            <p:ph type="pic" idx="5"/>
          </p:nvPr>
        </p:nvSpPr>
        <p:spPr>
          <a:xfrm>
            <a:off x="3197034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3" name="Google Shape;183;g7a379c3027_3_71"/>
          <p:cNvSpPr>
            <a:spLocks noGrp="1"/>
          </p:cNvSpPr>
          <p:nvPr>
            <p:ph type="pic" idx="6"/>
          </p:nvPr>
        </p:nvSpPr>
        <p:spPr>
          <a:xfrm>
            <a:off x="5380918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4" name="Google Shape;184;g7a379c3027_3_71"/>
          <p:cNvSpPr>
            <a:spLocks noGrp="1"/>
          </p:cNvSpPr>
          <p:nvPr>
            <p:ph type="pic" idx="7"/>
          </p:nvPr>
        </p:nvSpPr>
        <p:spPr>
          <a:xfrm>
            <a:off x="7564802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5" name="Google Shape;185;g7a379c3027_3_71"/>
          <p:cNvSpPr>
            <a:spLocks noGrp="1"/>
          </p:cNvSpPr>
          <p:nvPr>
            <p:ph type="pic" idx="8"/>
          </p:nvPr>
        </p:nvSpPr>
        <p:spPr>
          <a:xfrm>
            <a:off x="9748687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379c3027_3_80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7a379c3027_3_80"/>
          <p:cNvSpPr>
            <a:spLocks noGrp="1"/>
          </p:cNvSpPr>
          <p:nvPr>
            <p:ph type="pic" idx="2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9" name="Google Shape;189;g7a379c3027_3_80"/>
          <p:cNvSpPr>
            <a:spLocks noGrp="1"/>
          </p:cNvSpPr>
          <p:nvPr>
            <p:ph type="pic" idx="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379c3027_3_84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7a379c3027_3_84"/>
          <p:cNvSpPr>
            <a:spLocks noGrp="1"/>
          </p:cNvSpPr>
          <p:nvPr>
            <p:ph type="pic" idx="2"/>
          </p:nvPr>
        </p:nvSpPr>
        <p:spPr>
          <a:xfrm>
            <a:off x="1689035" y="2850596"/>
            <a:ext cx="5069840" cy="4003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379c3027_3_87"/>
          <p:cNvSpPr txBox="1">
            <a:spLocks noGrp="1"/>
          </p:cNvSpPr>
          <p:nvPr>
            <p:ph type="title"/>
          </p:nvPr>
        </p:nvSpPr>
        <p:spPr>
          <a:xfrm>
            <a:off x="2028824" y="545409"/>
            <a:ext cx="9779455" cy="130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7a379c3027_3_87"/>
          <p:cNvSpPr>
            <a:spLocks noGrp="1"/>
          </p:cNvSpPr>
          <p:nvPr>
            <p:ph type="pic" idx="2"/>
          </p:nvPr>
        </p:nvSpPr>
        <p:spPr>
          <a:xfrm>
            <a:off x="2134609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" name="Google Shape;196;g7a379c3027_3_87"/>
          <p:cNvSpPr>
            <a:spLocks noGrp="1"/>
          </p:cNvSpPr>
          <p:nvPr>
            <p:ph type="pic" idx="3"/>
          </p:nvPr>
        </p:nvSpPr>
        <p:spPr>
          <a:xfrm>
            <a:off x="5438424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7" name="Google Shape;197;g7a379c3027_3_87"/>
          <p:cNvSpPr>
            <a:spLocks noGrp="1"/>
          </p:cNvSpPr>
          <p:nvPr>
            <p:ph type="pic" idx="4"/>
          </p:nvPr>
        </p:nvSpPr>
        <p:spPr>
          <a:xfrm>
            <a:off x="8742239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379c3027_3_92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400050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g7a379c3027_3_92"/>
          <p:cNvSpPr>
            <a:spLocks noGrp="1"/>
          </p:cNvSpPr>
          <p:nvPr>
            <p:ph type="pic" idx="2"/>
          </p:nvPr>
        </p:nvSpPr>
        <p:spPr>
          <a:xfrm>
            <a:off x="7112001" y="1180259"/>
            <a:ext cx="3724612" cy="449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641642" y="1765805"/>
            <a:ext cx="1090064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641642" y="802698"/>
            <a:ext cx="1090064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379c3027_3_95"/>
          <p:cNvSpPr txBox="1"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379c3027_3_97"/>
          <p:cNvSpPr txBox="1">
            <a:spLocks noGrp="1"/>
          </p:cNvSpPr>
          <p:nvPr>
            <p:ph type="title"/>
          </p:nvPr>
        </p:nvSpPr>
        <p:spPr>
          <a:xfrm>
            <a:off x="1507845" y="946702"/>
            <a:ext cx="820102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379c3027_3_99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g7a379c3027_3_99"/>
          <p:cNvSpPr>
            <a:spLocks noGrp="1"/>
          </p:cNvSpPr>
          <p:nvPr>
            <p:ph type="pic" idx="2"/>
          </p:nvPr>
        </p:nvSpPr>
        <p:spPr>
          <a:xfrm>
            <a:off x="8124823" y="0"/>
            <a:ext cx="406717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a379c3027_42_17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g7a379c3027_42_17"/>
          <p:cNvSpPr>
            <a:spLocks noGrp="1"/>
          </p:cNvSpPr>
          <p:nvPr>
            <p:ph type="pic" idx="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379c3027_67_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2" name="Google Shape;222;g7a379c3027_67_9"/>
          <p:cNvSpPr txBox="1"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3" name="Google Shape;223;g7a379c3027_67_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a379c3027_67_13"/>
          <p:cNvSpPr>
            <a:spLocks noGrp="1"/>
          </p:cNvSpPr>
          <p:nvPr>
            <p:ph type="pic" idx="2"/>
          </p:nvPr>
        </p:nvSpPr>
        <p:spPr>
          <a:xfrm>
            <a:off x="0" y="0"/>
            <a:ext cx="40741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6" name="Google Shape;226;g7a379c3027_67_13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Custom Layout">
  <p:cSld name="45_Custom Layou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379c3027_67_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379c3027_67_18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g7a379c3027_67_18"/>
          <p:cNvSpPr>
            <a:spLocks noGrp="1"/>
          </p:cNvSpPr>
          <p:nvPr>
            <p:ph type="pic" idx="2"/>
          </p:nvPr>
        </p:nvSpPr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a379c3027_67_21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a379c3027_67_23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g7a379c3027_67_23"/>
          <p:cNvSpPr>
            <a:spLocks noGrp="1"/>
          </p:cNvSpPr>
          <p:nvPr>
            <p:ph type="pic" idx="2"/>
          </p:nvPr>
        </p:nvSpPr>
        <p:spPr>
          <a:xfrm>
            <a:off x="7112000" y="4572000"/>
            <a:ext cx="5080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a379c3027_67_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9" name="Google Shape;239;g7a379c3027_67_26"/>
          <p:cNvSpPr txBox="1">
            <a:spLocks noGrp="1"/>
          </p:cNvSpPr>
          <p:nvPr>
            <p:ph type="title"/>
          </p:nvPr>
        </p:nvSpPr>
        <p:spPr>
          <a:xfrm>
            <a:off x="1024971" y="2605294"/>
            <a:ext cx="10146612" cy="1647411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a379c3027_67_29"/>
          <p:cNvSpPr txBox="1">
            <a:spLocks noGrp="1"/>
          </p:cNvSpPr>
          <p:nvPr>
            <p:ph type="title"/>
          </p:nvPr>
        </p:nvSpPr>
        <p:spPr>
          <a:xfrm>
            <a:off x="5067300" y="946702"/>
            <a:ext cx="611422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g7a379c3027_67_29"/>
          <p:cNvSpPr>
            <a:spLocks noGrp="1"/>
          </p:cNvSpPr>
          <p:nvPr>
            <p:ph type="pic" idx="2"/>
          </p:nvPr>
        </p:nvSpPr>
        <p:spPr>
          <a:xfrm>
            <a:off x="1019175" y="0"/>
            <a:ext cx="3048001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379c3027_67_32"/>
          <p:cNvSpPr txBox="1"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g7a379c3027_67_32"/>
          <p:cNvSpPr>
            <a:spLocks noGrp="1"/>
          </p:cNvSpPr>
          <p:nvPr>
            <p:ph type="pic" idx="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a379c3027_67_35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g7a379c3027_67_35"/>
          <p:cNvSpPr>
            <a:spLocks noGrp="1"/>
          </p:cNvSpPr>
          <p:nvPr>
            <p:ph type="pic" idx="2"/>
          </p:nvPr>
        </p:nvSpPr>
        <p:spPr>
          <a:xfrm>
            <a:off x="1016000" y="4572000"/>
            <a:ext cx="1117600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a379c3027_67_38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g7a379c3027_67_38"/>
          <p:cNvSpPr>
            <a:spLocks noGrp="1"/>
          </p:cNvSpPr>
          <p:nvPr>
            <p:ph type="pic" idx="2"/>
          </p:nvPr>
        </p:nvSpPr>
        <p:spPr>
          <a:xfrm>
            <a:off x="8247185" y="0"/>
            <a:ext cx="3944814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a379c3027_67_41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508317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379c3027_67_43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5305425" cy="147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379c3027_67_45"/>
          <p:cNvSpPr txBox="1">
            <a:spLocks noGrp="1"/>
          </p:cNvSpPr>
          <p:nvPr>
            <p:ph type="title"/>
          </p:nvPr>
        </p:nvSpPr>
        <p:spPr>
          <a:xfrm>
            <a:off x="4149044" y="1384852"/>
            <a:ext cx="3893912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g7a379c3027_67_45"/>
          <p:cNvSpPr>
            <a:spLocks noGrp="1"/>
          </p:cNvSpPr>
          <p:nvPr>
            <p:ph type="pic" idx="2"/>
          </p:nvPr>
        </p:nvSpPr>
        <p:spPr>
          <a:xfrm>
            <a:off x="1714499" y="7829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" name="Google Shape;259;g7a379c3027_67_45"/>
          <p:cNvSpPr>
            <a:spLocks noGrp="1"/>
          </p:cNvSpPr>
          <p:nvPr>
            <p:ph type="pic" idx="3"/>
          </p:nvPr>
        </p:nvSpPr>
        <p:spPr>
          <a:xfrm>
            <a:off x="8448676" y="782911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0" name="Google Shape;260;g7a379c3027_67_45"/>
          <p:cNvSpPr>
            <a:spLocks noGrp="1"/>
          </p:cNvSpPr>
          <p:nvPr>
            <p:ph type="pic" idx="4"/>
          </p:nvPr>
        </p:nvSpPr>
        <p:spPr>
          <a:xfrm>
            <a:off x="1714499" y="37420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1" name="Google Shape;261;g7a379c3027_67_45"/>
          <p:cNvSpPr>
            <a:spLocks noGrp="1"/>
          </p:cNvSpPr>
          <p:nvPr>
            <p:ph type="pic" idx="5"/>
          </p:nvPr>
        </p:nvSpPr>
        <p:spPr>
          <a:xfrm>
            <a:off x="8448676" y="3742012"/>
            <a:ext cx="2028825" cy="245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bg>
      <p:bgPr>
        <a:solidFill>
          <a:schemeClr val="lt1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a379c3027_67_51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g7a379c3027_67_51"/>
          <p:cNvSpPr>
            <a:spLocks noGrp="1"/>
          </p:cNvSpPr>
          <p:nvPr>
            <p:ph type="pic" idx="2"/>
          </p:nvPr>
        </p:nvSpPr>
        <p:spPr>
          <a:xfrm>
            <a:off x="2232024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5" name="Google Shape;265;g7a379c3027_67_51"/>
          <p:cNvSpPr>
            <a:spLocks noGrp="1"/>
          </p:cNvSpPr>
          <p:nvPr>
            <p:ph type="pic" idx="3"/>
          </p:nvPr>
        </p:nvSpPr>
        <p:spPr>
          <a:xfrm>
            <a:off x="6830698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" name="Google Shape;266;g7a379c3027_67_51"/>
          <p:cNvSpPr>
            <a:spLocks noGrp="1"/>
          </p:cNvSpPr>
          <p:nvPr>
            <p:ph type="pic" idx="4"/>
          </p:nvPr>
        </p:nvSpPr>
        <p:spPr>
          <a:xfrm>
            <a:off x="4531361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7" name="Google Shape;267;g7a379c3027_67_51"/>
          <p:cNvSpPr>
            <a:spLocks noGrp="1"/>
          </p:cNvSpPr>
          <p:nvPr>
            <p:ph type="pic" idx="5"/>
          </p:nvPr>
        </p:nvSpPr>
        <p:spPr>
          <a:xfrm>
            <a:off x="9130035" y="2941362"/>
            <a:ext cx="1873686" cy="278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body" idx="1"/>
          </p:nvPr>
        </p:nvSpPr>
        <p:spPr>
          <a:xfrm>
            <a:off x="641642" y="1825625"/>
            <a:ext cx="537815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37411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a379c3027_67_57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g7a379c3027_67_57"/>
          <p:cNvSpPr>
            <a:spLocks noGrp="1"/>
          </p:cNvSpPr>
          <p:nvPr>
            <p:ph type="pic" idx="2"/>
          </p:nvPr>
        </p:nvSpPr>
        <p:spPr>
          <a:xfrm>
            <a:off x="2028824" y="2780576"/>
            <a:ext cx="2016000" cy="201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g7a379c3027_67_57"/>
          <p:cNvSpPr>
            <a:spLocks noGrp="1"/>
          </p:cNvSpPr>
          <p:nvPr>
            <p:ph type="pic" idx="3"/>
          </p:nvPr>
        </p:nvSpPr>
        <p:spPr>
          <a:xfrm>
            <a:off x="6162132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2" name="Google Shape;272;g7a379c3027_67_57"/>
          <p:cNvSpPr>
            <a:spLocks noGrp="1"/>
          </p:cNvSpPr>
          <p:nvPr>
            <p:ph type="pic" idx="4"/>
          </p:nvPr>
        </p:nvSpPr>
        <p:spPr>
          <a:xfrm>
            <a:off x="8228786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3" name="Google Shape;273;g7a379c3027_67_57"/>
          <p:cNvSpPr>
            <a:spLocks noGrp="1"/>
          </p:cNvSpPr>
          <p:nvPr>
            <p:ph type="pic" idx="5"/>
          </p:nvPr>
        </p:nvSpPr>
        <p:spPr>
          <a:xfrm>
            <a:off x="10295441" y="2780576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4" name="Google Shape;274;g7a379c3027_67_57"/>
          <p:cNvSpPr>
            <a:spLocks noGrp="1"/>
          </p:cNvSpPr>
          <p:nvPr>
            <p:ph type="pic" idx="6"/>
          </p:nvPr>
        </p:nvSpPr>
        <p:spPr>
          <a:xfrm>
            <a:off x="2028824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5" name="Google Shape;275;g7a379c3027_67_57"/>
          <p:cNvSpPr>
            <a:spLocks noGrp="1"/>
          </p:cNvSpPr>
          <p:nvPr>
            <p:ph type="pic" idx="7"/>
          </p:nvPr>
        </p:nvSpPr>
        <p:spPr>
          <a:xfrm>
            <a:off x="4095478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g7a379c3027_67_57"/>
          <p:cNvSpPr>
            <a:spLocks noGrp="1"/>
          </p:cNvSpPr>
          <p:nvPr>
            <p:ph type="pic" idx="8"/>
          </p:nvPr>
        </p:nvSpPr>
        <p:spPr>
          <a:xfrm>
            <a:off x="6162132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7" name="Google Shape;277;g7a379c3027_67_57"/>
          <p:cNvSpPr>
            <a:spLocks noGrp="1"/>
          </p:cNvSpPr>
          <p:nvPr>
            <p:ph type="pic" idx="9"/>
          </p:nvPr>
        </p:nvSpPr>
        <p:spPr>
          <a:xfrm>
            <a:off x="8228786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8" name="Google Shape;278;g7a379c3027_67_57"/>
          <p:cNvSpPr>
            <a:spLocks noGrp="1"/>
          </p:cNvSpPr>
          <p:nvPr>
            <p:ph type="pic" idx="13"/>
          </p:nvPr>
        </p:nvSpPr>
        <p:spPr>
          <a:xfrm>
            <a:off x="10295441" y="4842000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9" name="Google Shape;279;g7a379c3027_67_57"/>
          <p:cNvSpPr>
            <a:spLocks noGrp="1"/>
          </p:cNvSpPr>
          <p:nvPr>
            <p:ph type="pic" idx="14"/>
          </p:nvPr>
        </p:nvSpPr>
        <p:spPr>
          <a:xfrm>
            <a:off x="4095478" y="2780576"/>
            <a:ext cx="2015999" cy="2016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Custom Layout">
  <p:cSld name="44_Custom Layou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a379c3027_67_69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309935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g7a379c3027_67_69"/>
          <p:cNvSpPr>
            <a:spLocks noGrp="1"/>
          </p:cNvSpPr>
          <p:nvPr>
            <p:ph type="pic" idx="2"/>
          </p:nvPr>
        </p:nvSpPr>
        <p:spPr>
          <a:xfrm>
            <a:off x="5380918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3" name="Google Shape;283;g7a379c3027_67_69"/>
          <p:cNvSpPr>
            <a:spLocks noGrp="1"/>
          </p:cNvSpPr>
          <p:nvPr>
            <p:ph type="pic" idx="3"/>
          </p:nvPr>
        </p:nvSpPr>
        <p:spPr>
          <a:xfrm>
            <a:off x="7564802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4" name="Google Shape;284;g7a379c3027_67_69"/>
          <p:cNvSpPr>
            <a:spLocks noGrp="1"/>
          </p:cNvSpPr>
          <p:nvPr>
            <p:ph type="pic" idx="4"/>
          </p:nvPr>
        </p:nvSpPr>
        <p:spPr>
          <a:xfrm>
            <a:off x="9748687" y="723271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5" name="Google Shape;285;g7a379c3027_67_69"/>
          <p:cNvSpPr>
            <a:spLocks noGrp="1"/>
          </p:cNvSpPr>
          <p:nvPr>
            <p:ph type="pic" idx="5"/>
          </p:nvPr>
        </p:nvSpPr>
        <p:spPr>
          <a:xfrm>
            <a:off x="3197034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6" name="Google Shape;286;g7a379c3027_67_69"/>
          <p:cNvSpPr>
            <a:spLocks noGrp="1"/>
          </p:cNvSpPr>
          <p:nvPr>
            <p:ph type="pic" idx="6"/>
          </p:nvPr>
        </p:nvSpPr>
        <p:spPr>
          <a:xfrm>
            <a:off x="5380918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7" name="Google Shape;287;g7a379c3027_67_69"/>
          <p:cNvSpPr>
            <a:spLocks noGrp="1"/>
          </p:cNvSpPr>
          <p:nvPr>
            <p:ph type="pic" idx="7"/>
          </p:nvPr>
        </p:nvSpPr>
        <p:spPr>
          <a:xfrm>
            <a:off x="7564802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8" name="Google Shape;288;g7a379c3027_67_69"/>
          <p:cNvSpPr>
            <a:spLocks noGrp="1"/>
          </p:cNvSpPr>
          <p:nvPr>
            <p:ph type="pic" idx="8"/>
          </p:nvPr>
        </p:nvSpPr>
        <p:spPr>
          <a:xfrm>
            <a:off x="9748687" y="3871038"/>
            <a:ext cx="2016000" cy="20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379c3027_67_78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g7a379c3027_67_78"/>
          <p:cNvSpPr>
            <a:spLocks noGrp="1"/>
          </p:cNvSpPr>
          <p:nvPr>
            <p:ph type="pic" idx="2"/>
          </p:nvPr>
        </p:nvSpPr>
        <p:spPr>
          <a:xfrm>
            <a:off x="6085841" y="568960"/>
            <a:ext cx="6106159" cy="4003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2" name="Google Shape;292;g7a379c3027_67_78"/>
          <p:cNvSpPr>
            <a:spLocks noGrp="1"/>
          </p:cNvSpPr>
          <p:nvPr>
            <p:ph type="pic" idx="3"/>
          </p:nvPr>
        </p:nvSpPr>
        <p:spPr>
          <a:xfrm>
            <a:off x="3058160" y="4572000"/>
            <a:ext cx="5069840" cy="228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379c3027_67_82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5701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g7a379c3027_67_82"/>
          <p:cNvSpPr>
            <a:spLocks noGrp="1"/>
          </p:cNvSpPr>
          <p:nvPr>
            <p:ph type="pic" idx="2"/>
          </p:nvPr>
        </p:nvSpPr>
        <p:spPr>
          <a:xfrm>
            <a:off x="1689035" y="2850596"/>
            <a:ext cx="5069840" cy="40030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379c3027_67_85"/>
          <p:cNvSpPr txBox="1">
            <a:spLocks noGrp="1"/>
          </p:cNvSpPr>
          <p:nvPr>
            <p:ph type="title"/>
          </p:nvPr>
        </p:nvSpPr>
        <p:spPr>
          <a:xfrm>
            <a:off x="2028824" y="545409"/>
            <a:ext cx="9779455" cy="1308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g7a379c3027_67_85"/>
          <p:cNvSpPr>
            <a:spLocks noGrp="1"/>
          </p:cNvSpPr>
          <p:nvPr>
            <p:ph type="pic" idx="2"/>
          </p:nvPr>
        </p:nvSpPr>
        <p:spPr>
          <a:xfrm>
            <a:off x="2134609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9" name="Google Shape;299;g7a379c3027_67_85"/>
          <p:cNvSpPr>
            <a:spLocks noGrp="1"/>
          </p:cNvSpPr>
          <p:nvPr>
            <p:ph type="pic" idx="3"/>
          </p:nvPr>
        </p:nvSpPr>
        <p:spPr>
          <a:xfrm>
            <a:off x="5438424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" name="Google Shape;300;g7a379c3027_67_85"/>
          <p:cNvSpPr>
            <a:spLocks noGrp="1"/>
          </p:cNvSpPr>
          <p:nvPr>
            <p:ph type="pic" idx="4"/>
          </p:nvPr>
        </p:nvSpPr>
        <p:spPr>
          <a:xfrm>
            <a:off x="8742239" y="1707614"/>
            <a:ext cx="3066041" cy="264967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a379c3027_67_90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4000501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g7a379c3027_67_90"/>
          <p:cNvSpPr>
            <a:spLocks noGrp="1"/>
          </p:cNvSpPr>
          <p:nvPr>
            <p:ph type="pic" idx="2"/>
          </p:nvPr>
        </p:nvSpPr>
        <p:spPr>
          <a:xfrm>
            <a:off x="7112001" y="1180259"/>
            <a:ext cx="3724612" cy="449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a379c3027_67_93"/>
          <p:cNvSpPr txBox="1"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a379c3027_67_95"/>
          <p:cNvSpPr txBox="1">
            <a:spLocks noGrp="1"/>
          </p:cNvSpPr>
          <p:nvPr>
            <p:ph type="title"/>
          </p:nvPr>
        </p:nvSpPr>
        <p:spPr>
          <a:xfrm>
            <a:off x="1507845" y="946702"/>
            <a:ext cx="820102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a379c3027_67_97"/>
          <p:cNvSpPr txBox="1">
            <a:spLocks noGrp="1"/>
          </p:cNvSpPr>
          <p:nvPr>
            <p:ph type="title"/>
          </p:nvPr>
        </p:nvSpPr>
        <p:spPr>
          <a:xfrm>
            <a:off x="2028825" y="946702"/>
            <a:ext cx="4067176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g7a379c3027_67_97"/>
          <p:cNvSpPr>
            <a:spLocks noGrp="1"/>
          </p:cNvSpPr>
          <p:nvPr>
            <p:ph type="pic" idx="2"/>
          </p:nvPr>
        </p:nvSpPr>
        <p:spPr>
          <a:xfrm>
            <a:off x="8124823" y="0"/>
            <a:ext cx="406717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379c3027_67_10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641642" y="1681163"/>
            <a:ext cx="535593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2"/>
          </p:nvPr>
        </p:nvSpPr>
        <p:spPr>
          <a:xfrm>
            <a:off x="641642" y="2505075"/>
            <a:ext cx="5355933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37411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4"/>
          </p:nvPr>
        </p:nvSpPr>
        <p:spPr>
          <a:xfrm>
            <a:off x="6172199" y="2505075"/>
            <a:ext cx="5374119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7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body" idx="1"/>
          </p:nvPr>
        </p:nvSpPr>
        <p:spPr>
          <a:xfrm>
            <a:off x="641642" y="1765805"/>
            <a:ext cx="1090064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dt" idx="10"/>
          </p:nvPr>
        </p:nvSpPr>
        <p:spPr>
          <a:xfrm>
            <a:off x="64164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8803119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4" name="Google Shape;14;p19"/>
          <p:cNvCxnSpPr/>
          <p:nvPr/>
        </p:nvCxnSpPr>
        <p:spPr>
          <a:xfrm>
            <a:off x="641642" y="623767"/>
            <a:ext cx="10904679" cy="6280"/>
          </a:xfrm>
          <a:prstGeom prst="straightConnector1">
            <a:avLst/>
          </a:prstGeom>
          <a:noFill/>
          <a:ln w="127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5" name="Google Shape;15;p1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41642" y="184261"/>
            <a:ext cx="1094691" cy="32475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15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379c3027_3_0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g7a379c3027_3_0"/>
          <p:cNvSpPr txBox="1"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9" name="Google Shape;109;g7a379c3027_3_0"/>
          <p:cNvSpPr/>
          <p:nvPr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0" name="Google Shape;110;g7a379c3027_3_0"/>
          <p:cNvCxnSpPr/>
          <p:nvPr/>
        </p:nvCxnSpPr>
        <p:spPr>
          <a:xfrm>
            <a:off x="315367" y="3389244"/>
            <a:ext cx="4021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g7a379c3027_3_0"/>
          <p:cNvCxnSpPr/>
          <p:nvPr/>
        </p:nvCxnSpPr>
        <p:spPr>
          <a:xfrm>
            <a:off x="315367" y="3468757"/>
            <a:ext cx="2010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g7a379c3027_3_0"/>
          <p:cNvSpPr txBox="1"/>
          <p:nvPr/>
        </p:nvSpPr>
        <p:spPr>
          <a:xfrm>
            <a:off x="0" y="6376228"/>
            <a:ext cx="10038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8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8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3" name="Google Shape;113;g7a379c3027_3_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52">
          <p15:clr>
            <a:srgbClr val="F26B43"/>
          </p15:clr>
        </p15:guide>
        <p15:guide id="5" pos="642">
          <p15:clr>
            <a:srgbClr val="F26B43"/>
          </p15:clr>
        </p15:guide>
        <p15:guide id="6" pos="7038">
          <p15:clr>
            <a:srgbClr val="F26B43"/>
          </p15:clr>
        </p15:guide>
        <p15:guide id="7" pos="234">
          <p15:clr>
            <a:srgbClr val="F26B43"/>
          </p15:clr>
        </p15:guide>
        <p15:guide id="8" pos="7680">
          <p15:clr>
            <a:srgbClr val="F26B43"/>
          </p15:clr>
        </p15:guide>
        <p15:guide id="9" orient="horz" pos="119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1277">
          <p15:clr>
            <a:srgbClr val="F26B43"/>
          </p15:clr>
        </p15:guide>
        <p15:guide id="12" orient="horz" pos="709">
          <p15:clr>
            <a:srgbClr val="F26B43"/>
          </p15:clr>
        </p15:guide>
        <p15:guide id="13" pos="1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a379c3027_67_0"/>
          <p:cNvSpPr txBox="1">
            <a:spLocks noGrp="1"/>
          </p:cNvSpPr>
          <p:nvPr>
            <p:ph type="title"/>
          </p:nvPr>
        </p:nvSpPr>
        <p:spPr>
          <a:xfrm>
            <a:off x="202882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3" name="Google Shape;213;g7a379c3027_67_0"/>
          <p:cNvSpPr txBox="1">
            <a:spLocks noGrp="1"/>
          </p:cNvSpPr>
          <p:nvPr>
            <p:ph type="body" idx="1"/>
          </p:nvPr>
        </p:nvSpPr>
        <p:spPr>
          <a:xfrm>
            <a:off x="2028824" y="2514600"/>
            <a:ext cx="9152698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4" name="Google Shape;214;g7a379c3027_67_0"/>
          <p:cNvSpPr/>
          <p:nvPr/>
        </p:nvSpPr>
        <p:spPr>
          <a:xfrm>
            <a:off x="0" y="6291470"/>
            <a:ext cx="1003853" cy="5665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g7a379c3027_67_0"/>
          <p:cNvCxnSpPr/>
          <p:nvPr/>
        </p:nvCxnSpPr>
        <p:spPr>
          <a:xfrm>
            <a:off x="315367" y="3389244"/>
            <a:ext cx="4021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g7a379c3027_67_0"/>
          <p:cNvCxnSpPr/>
          <p:nvPr/>
        </p:nvCxnSpPr>
        <p:spPr>
          <a:xfrm>
            <a:off x="315367" y="3468757"/>
            <a:ext cx="20105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g7a379c3027_67_0"/>
          <p:cNvSpPr txBox="1"/>
          <p:nvPr/>
        </p:nvSpPr>
        <p:spPr>
          <a:xfrm>
            <a:off x="0" y="6376228"/>
            <a:ext cx="10038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8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8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8" name="Google Shape;218;g7a379c3027_67_0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52">
          <p15:clr>
            <a:srgbClr val="F26B43"/>
          </p15:clr>
        </p15:guide>
        <p15:guide id="5" pos="642">
          <p15:clr>
            <a:srgbClr val="F26B43"/>
          </p15:clr>
        </p15:guide>
        <p15:guide id="6" pos="7038">
          <p15:clr>
            <a:srgbClr val="F26B43"/>
          </p15:clr>
        </p15:guide>
        <p15:guide id="7" pos="234">
          <p15:clr>
            <a:srgbClr val="F26B43"/>
          </p15:clr>
        </p15:guide>
        <p15:guide id="8" pos="7680">
          <p15:clr>
            <a:srgbClr val="F26B43"/>
          </p15:clr>
        </p15:guide>
        <p15:guide id="9" orient="horz" pos="119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1277">
          <p15:clr>
            <a:srgbClr val="F26B43"/>
          </p15:clr>
        </p15:guide>
        <p15:guide id="12" orient="horz" pos="709">
          <p15:clr>
            <a:srgbClr val="F26B43"/>
          </p15:clr>
        </p15:guide>
        <p15:guide id="13" pos="1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3M7RvFleYSY0zu1qTvG3H7pXedMXEU_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"/>
          <p:cNvSpPr txBox="1">
            <a:spLocks noGrp="1"/>
          </p:cNvSpPr>
          <p:nvPr>
            <p:ph type="subTitle" idx="1"/>
          </p:nvPr>
        </p:nvSpPr>
        <p:spPr>
          <a:xfrm>
            <a:off x="641642" y="1787703"/>
            <a:ext cx="10904676" cy="401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319" name="Google Shape;319;p1"/>
          <p:cNvPicPr preferRelativeResize="0"/>
          <p:nvPr/>
        </p:nvPicPr>
        <p:blipFill rotWithShape="1">
          <a:blip r:embed="rId3">
            <a:alphaModFix/>
          </a:blip>
          <a:srcRect t="101" b="1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319e9fffd_0_0"/>
          <p:cNvSpPr txBox="1">
            <a:spLocks noGrp="1"/>
          </p:cNvSpPr>
          <p:nvPr>
            <p:ph type="title"/>
          </p:nvPr>
        </p:nvSpPr>
        <p:spPr>
          <a:xfrm>
            <a:off x="1417800" y="567050"/>
            <a:ext cx="93564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/>
              <a:t>Заголовки</a:t>
            </a:r>
            <a:r>
              <a:rPr lang="ru-RU">
                <a:solidFill>
                  <a:schemeClr val="accent1"/>
                </a:solidFill>
              </a:rPr>
              <a:t> с ключевыми </a:t>
            </a:r>
            <a:r>
              <a:rPr lang="ru-RU"/>
              <a:t>словами </a:t>
            </a:r>
            <a:br>
              <a:rPr lang="ru-RU"/>
            </a:br>
            <a:r>
              <a:rPr lang="ru-RU"/>
              <a:t>для поиска</a:t>
            </a:r>
            <a:endParaRPr/>
          </a:p>
        </p:txBody>
      </p:sp>
      <p:pic>
        <p:nvPicPr>
          <p:cNvPr id="515" name="Google Shape;515;gd319e9fffd_0_0"/>
          <p:cNvPicPr preferRelativeResize="0"/>
          <p:nvPr/>
        </p:nvPicPr>
        <p:blipFill rotWithShape="1">
          <a:blip r:embed="rId3">
            <a:alphaModFix/>
          </a:blip>
          <a:srcRect t="52685"/>
          <a:stretch/>
        </p:blipFill>
        <p:spPr>
          <a:xfrm>
            <a:off x="2709225" y="2299699"/>
            <a:ext cx="6972300" cy="1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d319e9fffd_0_0"/>
          <p:cNvPicPr preferRelativeResize="0"/>
          <p:nvPr/>
        </p:nvPicPr>
        <p:blipFill rotWithShape="1">
          <a:blip r:embed="rId4">
            <a:alphaModFix/>
          </a:blip>
          <a:srcRect t="34895" b="32396"/>
          <a:stretch/>
        </p:blipFill>
        <p:spPr>
          <a:xfrm>
            <a:off x="430350" y="4125425"/>
            <a:ext cx="6223000" cy="17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d319e9fff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2627" y="3719527"/>
            <a:ext cx="5454855" cy="1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7a379c3027_47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6969" r="22952"/>
          <a:stretch/>
        </p:blipFill>
        <p:spPr>
          <a:xfrm>
            <a:off x="9148404" y="0"/>
            <a:ext cx="30435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sp>
        <p:nvSpPr>
          <p:cNvPr id="538" name="Google Shape;538;g7a379c3027_47_0"/>
          <p:cNvSpPr txBox="1">
            <a:spLocks noGrp="1"/>
          </p:cNvSpPr>
          <p:nvPr>
            <p:ph type="title"/>
          </p:nvPr>
        </p:nvSpPr>
        <p:spPr>
          <a:xfrm>
            <a:off x="2825192" y="2129908"/>
            <a:ext cx="56190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sz="2400"/>
              <a:t>Запишите название компании так, чтобы была </a:t>
            </a:r>
            <a:r>
              <a:rPr lang="ru-RU" sz="2400">
                <a:solidFill>
                  <a:schemeClr val="accent1"/>
                </a:solidFill>
              </a:rPr>
              <a:t>возможность поискать</a:t>
            </a:r>
            <a:r>
              <a:rPr lang="ru-RU" sz="2400"/>
              <a:t> информацию</a:t>
            </a:r>
            <a:endParaRPr sz="2400"/>
          </a:p>
        </p:txBody>
      </p:sp>
      <p:sp>
        <p:nvSpPr>
          <p:cNvPr id="539" name="Google Shape;539;g7a379c3027_47_0"/>
          <p:cNvSpPr txBox="1"/>
          <p:nvPr/>
        </p:nvSpPr>
        <p:spPr>
          <a:xfrm>
            <a:off x="1822575" y="2310675"/>
            <a:ext cx="1745400" cy="793200"/>
          </a:xfrm>
          <a:prstGeom prst="rect">
            <a:avLst/>
          </a:prstGeom>
          <a:noFill/>
          <a:ln>
            <a:noFill/>
          </a:ln>
          <a:effectLst>
            <a:outerShdw blurRad="381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edium"/>
              <a:buNone/>
            </a:pPr>
            <a:r>
              <a:rPr lang="ru-RU" sz="4000" b="0" i="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12.</a:t>
            </a:r>
            <a:endParaRPr sz="4000" b="0" i="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g7a379c3027_47_0"/>
          <p:cNvSpPr txBox="1"/>
          <p:nvPr/>
        </p:nvSpPr>
        <p:spPr>
          <a:xfrm>
            <a:off x="2825192" y="3625461"/>
            <a:ext cx="5619000" cy="10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sz="24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Уточните на какую должность </a:t>
            </a:r>
            <a:br>
              <a:rPr lang="ru-RU" sz="24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400" b="1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 технологии вас приглашают</a:t>
            </a:r>
            <a:endParaRPr sz="2400" b="1" i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g7a379c3027_47_0"/>
          <p:cNvSpPr txBox="1"/>
          <p:nvPr/>
        </p:nvSpPr>
        <p:spPr>
          <a:xfrm>
            <a:off x="1822574" y="3817425"/>
            <a:ext cx="1640700" cy="793200"/>
          </a:xfrm>
          <a:prstGeom prst="rect">
            <a:avLst/>
          </a:prstGeom>
          <a:noFill/>
          <a:ln>
            <a:noFill/>
          </a:ln>
          <a:effectLst>
            <a:outerShdw blurRad="38100" dist="127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edium"/>
              <a:buNone/>
            </a:pPr>
            <a:r>
              <a:rPr lang="ru-RU" sz="4000">
                <a:solidFill>
                  <a:schemeClr val="accent1"/>
                </a:solidFill>
                <a:latin typeface="Roboto Medium"/>
                <a:ea typeface="Roboto Medium"/>
                <a:cs typeface="Roboto Medium"/>
                <a:sym typeface="Roboto Medium"/>
              </a:rPr>
              <a:t>13.</a:t>
            </a:r>
            <a:endParaRPr sz="4000" b="0" i="0">
              <a:solidFill>
                <a:schemeClr val="accen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2" name="Google Shape;542;g7a379c3027_47_0"/>
          <p:cNvSpPr txBox="1">
            <a:spLocks noGrp="1"/>
          </p:cNvSpPr>
          <p:nvPr>
            <p:ph type="title"/>
          </p:nvPr>
        </p:nvSpPr>
        <p:spPr>
          <a:xfrm>
            <a:off x="1989150" y="880100"/>
            <a:ext cx="66579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>
                <a:solidFill>
                  <a:srgbClr val="FF6C00"/>
                </a:solidFill>
              </a:rPr>
              <a:t>Телефонное </a:t>
            </a:r>
            <a:r>
              <a:rPr lang="ru-RU">
                <a:solidFill>
                  <a:srgbClr val="000000"/>
                </a:solidFill>
              </a:rPr>
              <a:t>интервью</a:t>
            </a:r>
            <a:endParaRPr b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7a379c3027_42_10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212" r="35212"/>
          <a:stretch/>
        </p:blipFill>
        <p:spPr>
          <a:xfrm>
            <a:off x="9148404" y="0"/>
            <a:ext cx="3043596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sp>
        <p:nvSpPr>
          <p:cNvPr id="523" name="Google Shape;523;g7a379c3027_42_104"/>
          <p:cNvSpPr txBox="1">
            <a:spLocks noGrp="1"/>
          </p:cNvSpPr>
          <p:nvPr>
            <p:ph type="title"/>
          </p:nvPr>
        </p:nvSpPr>
        <p:spPr>
          <a:xfrm>
            <a:off x="2028824" y="718102"/>
            <a:ext cx="91527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ru-RU"/>
              <a:t>Тестовые</a:t>
            </a:r>
            <a:endParaRPr/>
          </a:p>
        </p:txBody>
      </p:sp>
      <p:sp>
        <p:nvSpPr>
          <p:cNvPr id="524" name="Google Shape;524;g7a379c3027_42_104"/>
          <p:cNvSpPr txBox="1"/>
          <p:nvPr/>
        </p:nvSpPr>
        <p:spPr>
          <a:xfrm>
            <a:off x="2028825" y="1731750"/>
            <a:ext cx="6898500" cy="1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216000" bIns="36000" anchor="t" anchorCtr="0">
            <a:sp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 нужно браться сразу за все тестовые в мире без каких-либо уточнений по ним. </a:t>
            </a:r>
            <a:r>
              <a:rPr lang="ru-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Старайтесь сначала выбирать те тестовые, по которым у вас реально есть навыки. Сначала React, потом React Native, потом Next.js, потом Vue.js etc. Лучше сделать 3 тестовых по React, чем мучаться над одним по Angular. Лучше взять не джуновское тестовое </a:t>
            </a:r>
            <a:br>
              <a:rPr lang="ru-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-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 реакт, чем джуновское по неведомой технологии.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g7a379c3027_42_104"/>
          <p:cNvSpPr txBox="1"/>
          <p:nvPr/>
        </p:nvSpPr>
        <p:spPr>
          <a:xfrm>
            <a:off x="2028825" y="5193149"/>
            <a:ext cx="6898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216000" bIns="36000" anchor="t" anchorCtr="0">
            <a:spAutoFit/>
          </a:bodyPr>
          <a:lstStyle/>
          <a:p>
            <a:pPr marL="45720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не знаете как выполнить часть тестового, то </a:t>
            </a:r>
            <a:r>
              <a:rPr lang="ru-RU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пишите в наши чаты. </a:t>
            </a:r>
            <a:r>
              <a:rPr lang="ru-RU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Будет выделен ментор для тестовых. Также пишите в сообщество выпускников или обсуждайте в дискорде группы.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g7a379c3027_42_104"/>
          <p:cNvSpPr/>
          <p:nvPr/>
        </p:nvSpPr>
        <p:spPr>
          <a:xfrm>
            <a:off x="9148404" y="0"/>
            <a:ext cx="3043596" cy="6858000"/>
          </a:xfrm>
          <a:prstGeom prst="rect">
            <a:avLst/>
          </a:prstGeom>
          <a:solidFill>
            <a:srgbClr val="0B203B">
              <a:alpha val="83921"/>
            </a:srgbClr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7" name="Google Shape;527;g7a379c3027_42_104"/>
          <p:cNvGrpSpPr/>
          <p:nvPr/>
        </p:nvGrpSpPr>
        <p:grpSpPr>
          <a:xfrm>
            <a:off x="1009645" y="3769351"/>
            <a:ext cx="9282695" cy="1142681"/>
            <a:chOff x="1019174" y="2457450"/>
            <a:chExt cx="9268792" cy="1145889"/>
          </a:xfrm>
        </p:grpSpPr>
        <p:sp>
          <p:nvSpPr>
            <p:cNvPr id="528" name="Google Shape;528;g7a379c3027_42_104"/>
            <p:cNvSpPr/>
            <p:nvPr/>
          </p:nvSpPr>
          <p:spPr>
            <a:xfrm>
              <a:off x="1019174" y="2457450"/>
              <a:ext cx="9268792" cy="11458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dist="254000" dir="5400000" algn="t" rotWithShape="0">
                <a:srgbClr val="000000">
                  <a:alpha val="29803"/>
                </a:srgbClr>
              </a:outerShdw>
            </a:effectLst>
          </p:spPr>
          <p:txBody>
            <a:bodyPr spcFirstLastPara="1" wrap="square" lIns="1044000" tIns="0" rIns="91425" bIns="45700" anchor="ctr" anchorCtr="0">
              <a:noAutofit/>
            </a:bodyPr>
            <a:lstStyle/>
            <a:p>
              <a:pPr marL="45720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rgbClr val="FF6C00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тестовое по React+Node</a:t>
              </a:r>
              <a:r>
                <a:rPr lang="ru-RU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но компания вам не сильно интересна, </a:t>
              </a:r>
              <a:br>
                <a:rPr lang="ru-RU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то можете откликаться на тестовое, но предлагать просмотреть свой финальный </a:t>
              </a:r>
              <a:br>
                <a:rPr lang="ru-RU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проект по нему вместо выполнения тестового. </a:t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9" name="Google Shape;529;g7a379c3027_42_104"/>
            <p:cNvSpPr/>
            <p:nvPr/>
          </p:nvSpPr>
          <p:spPr>
            <a:xfrm>
              <a:off x="1019176" y="2457450"/>
              <a:ext cx="68299" cy="11443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0" name="Google Shape;530;g7a379c3027_42_104"/>
          <p:cNvSpPr txBox="1"/>
          <p:nvPr/>
        </p:nvSpPr>
        <p:spPr>
          <a:xfrm>
            <a:off x="1980301" y="1674175"/>
            <a:ext cx="36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Open Sans"/>
                <a:ea typeface="Open Sans"/>
                <a:cs typeface="Open Sans"/>
                <a:sym typeface="Open Sans"/>
              </a:rPr>
              <a:t>9.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g7a379c3027_42_104"/>
          <p:cNvSpPr txBox="1"/>
          <p:nvPr/>
        </p:nvSpPr>
        <p:spPr>
          <a:xfrm>
            <a:off x="1980300" y="3845875"/>
            <a:ext cx="4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6C00"/>
                </a:solidFill>
                <a:latin typeface="Open Sans"/>
                <a:ea typeface="Open Sans"/>
                <a:cs typeface="Open Sans"/>
                <a:sym typeface="Open Sans"/>
              </a:rPr>
              <a:t>10.</a:t>
            </a:r>
            <a:endParaRPr b="1">
              <a:solidFill>
                <a:srgbClr val="FF6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g7a379c3027_42_104"/>
          <p:cNvSpPr txBox="1"/>
          <p:nvPr/>
        </p:nvSpPr>
        <p:spPr>
          <a:xfrm>
            <a:off x="1980301" y="5131238"/>
            <a:ext cx="52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latin typeface="Open Sans"/>
                <a:ea typeface="Open Sans"/>
                <a:cs typeface="Open Sans"/>
                <a:sym typeface="Open Sans"/>
              </a:rPr>
              <a:t>11.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g7a379c3027_52_0"/>
          <p:cNvGrpSpPr/>
          <p:nvPr/>
        </p:nvGrpSpPr>
        <p:grpSpPr>
          <a:xfrm>
            <a:off x="1004099" y="2241681"/>
            <a:ext cx="5035677" cy="4206171"/>
            <a:chOff x="1209373" y="1223226"/>
            <a:chExt cx="5035677" cy="4206171"/>
          </a:xfrm>
        </p:grpSpPr>
        <p:grpSp>
          <p:nvGrpSpPr>
            <p:cNvPr id="548" name="Google Shape;548;g7a379c3027_52_0"/>
            <p:cNvGrpSpPr/>
            <p:nvPr/>
          </p:nvGrpSpPr>
          <p:grpSpPr>
            <a:xfrm>
              <a:off x="1209373" y="1223226"/>
              <a:ext cx="4431405" cy="883566"/>
              <a:chOff x="2114464" y="1565446"/>
              <a:chExt cx="4431405" cy="883566"/>
            </a:xfrm>
          </p:grpSpPr>
          <p:sp>
            <p:nvSpPr>
              <p:cNvPr id="549" name="Google Shape;549;g7a379c3027_52_0"/>
              <p:cNvSpPr txBox="1"/>
              <p:nvPr/>
            </p:nvSpPr>
            <p:spPr>
              <a:xfrm>
                <a:off x="2515429" y="1565446"/>
                <a:ext cx="4030440" cy="883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За 15-20 минут до начала нужно быть готовым к собеседованиям с проверенным звуком, видом</a:t>
                </a:r>
                <a:endParaRPr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0" name="Google Shape;550;g7a379c3027_52_0"/>
              <p:cNvSpPr/>
              <p:nvPr/>
            </p:nvSpPr>
            <p:spPr>
              <a:xfrm>
                <a:off x="2114464" y="1634380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551" name="Google Shape;551;g7a379c3027_52_0"/>
            <p:cNvGrpSpPr/>
            <p:nvPr/>
          </p:nvGrpSpPr>
          <p:grpSpPr>
            <a:xfrm>
              <a:off x="1209373" y="2287195"/>
              <a:ext cx="5035677" cy="629779"/>
              <a:chOff x="2114464" y="2957521"/>
              <a:chExt cx="5035677" cy="629779"/>
            </a:xfrm>
          </p:grpSpPr>
          <p:sp>
            <p:nvSpPr>
              <p:cNvPr id="552" name="Google Shape;552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3" name="Google Shape;553;g7a379c3027_52_0"/>
              <p:cNvSpPr txBox="1"/>
              <p:nvPr/>
            </p:nvSpPr>
            <p:spPr>
              <a:xfrm>
                <a:off x="2515441" y="2957521"/>
                <a:ext cx="4634700" cy="6297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Уважение к компании, которая вас пригласила </a:t>
                </a:r>
                <a:endParaRPr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ru-RU" sz="10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Уважение к прошлым работодателем без их критики. </a:t>
                </a:r>
                <a:endParaRPr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4" name="Google Shape;554;g7a379c3027_52_0"/>
            <p:cNvGrpSpPr/>
            <p:nvPr/>
          </p:nvGrpSpPr>
          <p:grpSpPr>
            <a:xfrm>
              <a:off x="1209373" y="3276479"/>
              <a:ext cx="4827464" cy="752889"/>
              <a:chOff x="2114464" y="2957528"/>
              <a:chExt cx="4827464" cy="752889"/>
            </a:xfrm>
          </p:grpSpPr>
          <p:sp>
            <p:nvSpPr>
              <p:cNvPr id="555" name="Google Shape;555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6" name="Google Shape;556;g7a379c3027_52_0"/>
              <p:cNvSpPr txBox="1"/>
              <p:nvPr/>
            </p:nvSpPr>
            <p:spPr>
              <a:xfrm>
                <a:off x="2515428" y="2957528"/>
                <a:ext cx="4426500" cy="752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Неэнергичные  лирики никому не интересны. </a:t>
                </a:r>
                <a:r>
                  <a:rPr lang="ru-RU" sz="10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На собеседовании нужно быть энергичным, заинтересованным </a:t>
                </a:r>
                <a:br>
                  <a:rPr lang="ru-RU" sz="10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ru-RU" sz="10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и </a:t>
                </a:r>
                <a:r>
                  <a:rPr lang="ru-RU" sz="1000" dirty="0" err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проактивным</a:t>
                </a:r>
                <a:r>
                  <a:rPr lang="ru-RU" sz="1000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. Как и в жизни)</a:t>
                </a:r>
                <a:endParaRPr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7" name="Google Shape;557;g7a379c3027_52_0"/>
            <p:cNvGrpSpPr/>
            <p:nvPr/>
          </p:nvGrpSpPr>
          <p:grpSpPr>
            <a:xfrm>
              <a:off x="1209373" y="4545831"/>
              <a:ext cx="4827517" cy="883566"/>
              <a:chOff x="2114464" y="2957528"/>
              <a:chExt cx="4827517" cy="883566"/>
            </a:xfrm>
          </p:grpSpPr>
          <p:sp>
            <p:nvSpPr>
              <p:cNvPr id="558" name="Google Shape;558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59" name="Google Shape;559;g7a379c3027_52_0"/>
              <p:cNvSpPr txBox="1"/>
              <p:nvPr/>
            </p:nvSpPr>
            <p:spPr>
              <a:xfrm>
                <a:off x="2515428" y="2957528"/>
                <a:ext cx="4426553" cy="883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Придумывать несуществующие кейсы своего поведения в ответ на вопросы  </a:t>
                </a:r>
                <a:r>
                  <a:rPr lang="ru-RU" sz="1400" b="1" dirty="0">
                    <a:solidFill>
                      <a:schemeClr val="accen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не нужно</a:t>
                </a: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, </a:t>
                </a:r>
                <a:b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это видно</a:t>
                </a:r>
                <a:endParaRPr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560" name="Google Shape;560;g7a379c3027_52_0"/>
          <p:cNvGrpSpPr/>
          <p:nvPr/>
        </p:nvGrpSpPr>
        <p:grpSpPr>
          <a:xfrm>
            <a:off x="6362982" y="1420729"/>
            <a:ext cx="4917727" cy="5002280"/>
            <a:chOff x="6568256" y="1223226"/>
            <a:chExt cx="4917727" cy="5002280"/>
          </a:xfrm>
        </p:grpSpPr>
        <p:grpSp>
          <p:nvGrpSpPr>
            <p:cNvPr id="561" name="Google Shape;561;g7a379c3027_52_0"/>
            <p:cNvGrpSpPr/>
            <p:nvPr/>
          </p:nvGrpSpPr>
          <p:grpSpPr>
            <a:xfrm>
              <a:off x="6568256" y="1223226"/>
              <a:ext cx="4917727" cy="1163643"/>
              <a:chOff x="2114464" y="1565446"/>
              <a:chExt cx="4917727" cy="1163643"/>
            </a:xfrm>
          </p:grpSpPr>
          <p:sp>
            <p:nvSpPr>
              <p:cNvPr id="562" name="Google Shape;562;g7a379c3027_52_0"/>
              <p:cNvSpPr txBox="1"/>
              <p:nvPr/>
            </p:nvSpPr>
            <p:spPr>
              <a:xfrm>
                <a:off x="2515428" y="1565446"/>
                <a:ext cx="4516763" cy="11636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Четко и конкретно подготовьте позитивные ответы на вопросы </a:t>
                </a:r>
                <a:r>
                  <a:rPr lang="ru-RU" sz="1400" i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«Почему переходите в IT», «Какие планы по карьере в ближайшие годы», «Какие технологии будете учить дальше и почему?» </a:t>
                </a:r>
                <a:r>
                  <a:rPr lang="ru-RU" sz="14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etc</a:t>
                </a: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g7a379c3027_52_0"/>
              <p:cNvSpPr/>
              <p:nvPr/>
            </p:nvSpPr>
            <p:spPr>
              <a:xfrm>
                <a:off x="2114464" y="1634380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564" name="Google Shape;564;g7a379c3027_52_0"/>
            <p:cNvGrpSpPr/>
            <p:nvPr/>
          </p:nvGrpSpPr>
          <p:grpSpPr>
            <a:xfrm>
              <a:off x="6568256" y="2614201"/>
              <a:ext cx="4827517" cy="603489"/>
              <a:chOff x="2114464" y="2957528"/>
              <a:chExt cx="4827517" cy="603489"/>
            </a:xfrm>
          </p:grpSpPr>
          <p:sp>
            <p:nvSpPr>
              <p:cNvPr id="565" name="Google Shape;565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6" name="Google Shape;566;g7a379c3027_52_0"/>
              <p:cNvSpPr txBox="1"/>
              <p:nvPr/>
            </p:nvSpPr>
            <p:spPr>
              <a:xfrm>
                <a:off x="2515428" y="2957528"/>
                <a:ext cx="4426553" cy="603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Вопрос </a:t>
                </a:r>
                <a:r>
                  <a:rPr lang="ru-RU" sz="1400" b="1" dirty="0" err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зп</a:t>
                </a: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не впадайте в крайности </a:t>
                </a:r>
                <a:r>
                  <a:rPr lang="ru-RU" sz="1400" i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(«в IT из-за денег» </a:t>
                </a:r>
                <a:r>
                  <a:rPr lang="ru-RU" sz="1400" b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или</a:t>
                </a:r>
                <a:r>
                  <a:rPr lang="ru-RU" sz="1400" i="1" dirty="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«готов за спасибо работать»)</a:t>
                </a:r>
                <a:endParaRPr sz="1400" i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7" name="Google Shape;567;g7a379c3027_52_0"/>
            <p:cNvGrpSpPr/>
            <p:nvPr/>
          </p:nvGrpSpPr>
          <p:grpSpPr>
            <a:xfrm>
              <a:off x="6568256" y="3445022"/>
              <a:ext cx="4827517" cy="1489053"/>
              <a:chOff x="2114464" y="2957528"/>
              <a:chExt cx="4827517" cy="1489053"/>
            </a:xfrm>
          </p:grpSpPr>
          <p:sp>
            <p:nvSpPr>
              <p:cNvPr id="568" name="Google Shape;568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9" name="Google Shape;569;g7a379c3027_52_0"/>
              <p:cNvSpPr txBox="1"/>
              <p:nvPr/>
            </p:nvSpPr>
            <p:spPr>
              <a:xfrm>
                <a:off x="2515428" y="2957528"/>
                <a:ext cx="4426553" cy="148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ЗП: ориентируйтесь по тому, как прошло собеседование</a:t>
                </a: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ru-RU"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ЗП не должна быть приоритетом на первом месте работы. Но просить 300 долларов за React с хуками – себя обесценивать. Чересчур низкий запрос по ЗП может быть сигналом, что новичок не хочет нести ответственность за свои задачи и готовится прикрываться отсутствием опыта</a:t>
                </a:r>
                <a:endParaRPr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70" name="Google Shape;570;g7a379c3027_52_0"/>
            <p:cNvGrpSpPr/>
            <p:nvPr/>
          </p:nvGrpSpPr>
          <p:grpSpPr>
            <a:xfrm>
              <a:off x="6568256" y="5161406"/>
              <a:ext cx="4827464" cy="1064100"/>
              <a:chOff x="2114464" y="2957528"/>
              <a:chExt cx="4827464" cy="1064100"/>
            </a:xfrm>
          </p:grpSpPr>
          <p:sp>
            <p:nvSpPr>
              <p:cNvPr id="571" name="Google Shape;571;g7a379c3027_52_0"/>
              <p:cNvSpPr/>
              <p:nvPr/>
            </p:nvSpPr>
            <p:spPr>
              <a:xfrm>
                <a:off x="2114464" y="3022132"/>
                <a:ext cx="222078" cy="2220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72" name="Google Shape;572;g7a379c3027_52_0"/>
              <p:cNvSpPr txBox="1"/>
              <p:nvPr/>
            </p:nvSpPr>
            <p:spPr>
              <a:xfrm>
                <a:off x="2515428" y="2957528"/>
                <a:ext cx="4426500" cy="106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36000" rIns="0" bIns="360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Не вспоминайте самостоятельно про возраст или семейное положение как причину ЗП</a:t>
                </a: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ru-RU"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Никаких «хочу 385/900 долларов, потому что у меня маленький ребенок и мне 39 лет». ЗП зависит от навыков и моделей поведения</a:t>
                </a:r>
                <a:endParaRPr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73" name="Google Shape;573;g7a379c3027_52_0"/>
          <p:cNvSpPr/>
          <p:nvPr/>
        </p:nvSpPr>
        <p:spPr>
          <a:xfrm>
            <a:off x="0" y="2715196"/>
            <a:ext cx="942392" cy="157557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g7a379c3027_52_0"/>
          <p:cNvSpPr txBox="1">
            <a:spLocks noGrp="1"/>
          </p:cNvSpPr>
          <p:nvPr>
            <p:ph type="title"/>
          </p:nvPr>
        </p:nvSpPr>
        <p:spPr>
          <a:xfrm>
            <a:off x="1004100" y="824600"/>
            <a:ext cx="48276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</a:pPr>
            <a:r>
              <a:rPr lang="ru-RU" sz="2400"/>
              <a:t>Собеседование по </a:t>
            </a:r>
            <a:r>
              <a:rPr lang="ru-RU" sz="2400">
                <a:solidFill>
                  <a:schemeClr val="accent1"/>
                </a:solidFill>
              </a:rPr>
              <a:t>Soft Skills</a:t>
            </a:r>
            <a:r>
              <a:rPr lang="ru-RU" sz="2400"/>
              <a:t> </a:t>
            </a:r>
            <a:br>
              <a:rPr lang="ru-RU" sz="2400"/>
            </a:br>
            <a:r>
              <a:rPr lang="ru-RU" sz="2400" b="0">
                <a:latin typeface="Montserrat Medium"/>
                <a:ea typeface="Montserrat Medium"/>
                <a:cs typeface="Montserrat Medium"/>
                <a:sym typeface="Montserrat Medium"/>
              </a:rPr>
              <a:t>(иногда его и нет)</a:t>
            </a:r>
            <a:endParaRPr sz="2400" b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5" name="Google Shape;575;g7a379c3027_52_0"/>
          <p:cNvSpPr txBox="1"/>
          <p:nvPr/>
        </p:nvSpPr>
        <p:spPr>
          <a:xfrm>
            <a:off x="911633" y="2228038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g7a379c3027_52_0"/>
          <p:cNvSpPr txBox="1"/>
          <p:nvPr/>
        </p:nvSpPr>
        <p:spPr>
          <a:xfrm>
            <a:off x="911620" y="3285313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7" name="Google Shape;577;g7a379c3027_52_0"/>
          <p:cNvSpPr txBox="1"/>
          <p:nvPr/>
        </p:nvSpPr>
        <p:spPr>
          <a:xfrm>
            <a:off x="911608" y="4275913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g7a379c3027_52_0"/>
          <p:cNvSpPr txBox="1"/>
          <p:nvPr/>
        </p:nvSpPr>
        <p:spPr>
          <a:xfrm>
            <a:off x="916383" y="5542738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9" name="Google Shape;579;g7a379c3027_52_0"/>
          <p:cNvSpPr txBox="1"/>
          <p:nvPr/>
        </p:nvSpPr>
        <p:spPr>
          <a:xfrm>
            <a:off x="6269433" y="1406425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g7a379c3027_52_0"/>
          <p:cNvSpPr txBox="1"/>
          <p:nvPr/>
        </p:nvSpPr>
        <p:spPr>
          <a:xfrm>
            <a:off x="6269420" y="2787550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1" name="Google Shape;581;g7a379c3027_52_0"/>
          <p:cNvSpPr txBox="1"/>
          <p:nvPr/>
        </p:nvSpPr>
        <p:spPr>
          <a:xfrm>
            <a:off x="6283708" y="3616238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g7a379c3027_52_0"/>
          <p:cNvSpPr txBox="1"/>
          <p:nvPr/>
        </p:nvSpPr>
        <p:spPr>
          <a:xfrm>
            <a:off x="6288470" y="5330738"/>
            <a:ext cx="5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a379c3027_62_0"/>
          <p:cNvSpPr txBox="1">
            <a:spLocks noGrp="1"/>
          </p:cNvSpPr>
          <p:nvPr>
            <p:ph type="title"/>
          </p:nvPr>
        </p:nvSpPr>
        <p:spPr>
          <a:xfrm>
            <a:off x="1043304" y="946702"/>
            <a:ext cx="9152697" cy="124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</a:pPr>
            <a:r>
              <a:rPr lang="ru-RU">
                <a:solidFill>
                  <a:schemeClr val="accent1"/>
                </a:solidFill>
              </a:rPr>
              <a:t>Технические </a:t>
            </a:r>
            <a:r>
              <a:rPr lang="ru-RU"/>
              <a:t>собеседования</a:t>
            </a:r>
            <a:endParaRPr/>
          </a:p>
        </p:txBody>
      </p:sp>
      <p:grpSp>
        <p:nvGrpSpPr>
          <p:cNvPr id="588" name="Google Shape;588;g7a379c3027_62_0"/>
          <p:cNvGrpSpPr/>
          <p:nvPr/>
        </p:nvGrpSpPr>
        <p:grpSpPr>
          <a:xfrm>
            <a:off x="1043304" y="2167659"/>
            <a:ext cx="5753736" cy="1449042"/>
            <a:chOff x="2028824" y="2321241"/>
            <a:chExt cx="5753736" cy="1449042"/>
          </a:xfrm>
        </p:grpSpPr>
        <p:sp>
          <p:nvSpPr>
            <p:cNvPr id="589" name="Google Shape;589;g7a379c3027_62_0"/>
            <p:cNvSpPr txBox="1"/>
            <p:nvPr/>
          </p:nvSpPr>
          <p:spPr>
            <a:xfrm>
              <a:off x="3116011" y="2321241"/>
              <a:ext cx="4666549" cy="1449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не знаете что-то, то признайте, запишите себе и скажите, что найдете ответ самостоятельно и напишите его после собеседования (уточните куда написать)</a:t>
              </a: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там сделать 1 раз, а не 5, то это засчитывается позитивно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0" name="Google Shape;590;g7a379c3027_62_0"/>
            <p:cNvSpPr/>
            <p:nvPr/>
          </p:nvSpPr>
          <p:spPr>
            <a:xfrm>
              <a:off x="2028824" y="2371282"/>
              <a:ext cx="818400" cy="818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38100" dist="12700" dir="2700000" algn="t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91425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</a:t>
              </a:r>
              <a:endParaRPr sz="600"/>
            </a:p>
          </p:txBody>
        </p:sp>
      </p:grpSp>
      <p:grpSp>
        <p:nvGrpSpPr>
          <p:cNvPr id="591" name="Google Shape;591;g7a379c3027_62_0"/>
          <p:cNvGrpSpPr/>
          <p:nvPr/>
        </p:nvGrpSpPr>
        <p:grpSpPr>
          <a:xfrm>
            <a:off x="7190104" y="2167659"/>
            <a:ext cx="5085520" cy="818319"/>
            <a:chOff x="2028824" y="4562720"/>
            <a:chExt cx="5085520" cy="818319"/>
          </a:xfrm>
        </p:grpSpPr>
        <p:sp>
          <p:nvSpPr>
            <p:cNvPr id="592" name="Google Shape;592;g7a379c3027_62_0"/>
            <p:cNvSpPr txBox="1"/>
            <p:nvPr/>
          </p:nvSpPr>
          <p:spPr>
            <a:xfrm>
              <a:off x="3116011" y="4810173"/>
              <a:ext cx="3998333" cy="323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Попросите обратную связь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3" name="Google Shape;593;g7a379c3027_62_0"/>
            <p:cNvSpPr/>
            <p:nvPr/>
          </p:nvSpPr>
          <p:spPr>
            <a:xfrm>
              <a:off x="2028824" y="4562720"/>
              <a:ext cx="818319" cy="8183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38100" dist="12700" dir="2700000" algn="t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91425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24</a:t>
              </a:r>
              <a:endParaRPr sz="3600"/>
            </a:p>
          </p:txBody>
        </p:sp>
      </p:grpSp>
      <p:grpSp>
        <p:nvGrpSpPr>
          <p:cNvPr id="594" name="Google Shape;594;g7a379c3027_62_0"/>
          <p:cNvGrpSpPr/>
          <p:nvPr/>
        </p:nvGrpSpPr>
        <p:grpSpPr>
          <a:xfrm>
            <a:off x="1043304" y="3960871"/>
            <a:ext cx="5672387" cy="1464300"/>
            <a:chOff x="2028824" y="3429000"/>
            <a:chExt cx="5672387" cy="1464300"/>
          </a:xfrm>
        </p:grpSpPr>
        <p:sp>
          <p:nvSpPr>
            <p:cNvPr id="595" name="Google Shape;595;g7a379c3027_62_0"/>
            <p:cNvSpPr/>
            <p:nvPr/>
          </p:nvSpPr>
          <p:spPr>
            <a:xfrm>
              <a:off x="2028824" y="3460406"/>
              <a:ext cx="818319" cy="818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0" dist="254000" dir="5400000" algn="t" rotWithShape="0">
                <a:srgbClr val="000000">
                  <a:alpha val="29803"/>
                </a:srgbClr>
              </a:outerShdw>
            </a:effectLst>
          </p:spPr>
          <p:txBody>
            <a:bodyPr spcFirstLastPara="1" wrap="square" lIns="0" tIns="91425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23</a:t>
              </a:r>
              <a:endParaRPr sz="3600"/>
            </a:p>
          </p:txBody>
        </p:sp>
        <p:sp>
          <p:nvSpPr>
            <p:cNvPr id="596" name="Google Shape;596;g7a379c3027_62_0"/>
            <p:cNvSpPr txBox="1"/>
            <p:nvPr/>
          </p:nvSpPr>
          <p:spPr>
            <a:xfrm>
              <a:off x="3116011" y="3429000"/>
              <a:ext cx="4585200" cy="14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Называйте конкретные факты, </a:t>
              </a:r>
              <a:b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 не абстрактные фразы</a:t>
              </a: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Вместо «много учился» </a:t>
              </a: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уточняем где именно читаете техническую литературу, какие именно блоги, сайты, книги, статьи. </a:t>
              </a:r>
              <a:b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Даже посещение «IT Fest» и вынесенные выводы из него говорят о вас, как о человеке, который интересуется сферой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7" name="Google Shape;597;g7a379c3027_62_0"/>
          <p:cNvGrpSpPr/>
          <p:nvPr/>
        </p:nvGrpSpPr>
        <p:grpSpPr>
          <a:xfrm>
            <a:off x="7190104" y="3960871"/>
            <a:ext cx="4377056" cy="1217325"/>
            <a:chOff x="2029218" y="5365155"/>
            <a:chExt cx="4377056" cy="1217325"/>
          </a:xfrm>
        </p:grpSpPr>
        <p:sp>
          <p:nvSpPr>
            <p:cNvPr id="598" name="Google Shape;598;g7a379c3027_62_0"/>
            <p:cNvSpPr/>
            <p:nvPr/>
          </p:nvSpPr>
          <p:spPr>
            <a:xfrm>
              <a:off x="2029218" y="5365155"/>
              <a:ext cx="818319" cy="8183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38100" dist="12700" dir="2700000" algn="t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91425" rIns="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25</a:t>
              </a:r>
              <a:endParaRPr sz="3600"/>
            </a:p>
          </p:txBody>
        </p:sp>
        <p:sp>
          <p:nvSpPr>
            <p:cNvPr id="599" name="Google Shape;599;g7a379c3027_62_0"/>
            <p:cNvSpPr txBox="1"/>
            <p:nvPr/>
          </p:nvSpPr>
          <p:spPr>
            <a:xfrm>
              <a:off x="3116405" y="5472570"/>
              <a:ext cx="3289869" cy="1109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З</a:t>
              </a:r>
              <a:r>
                <a:rPr lang="ru-RU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адайте вопросы о самом проекте и будущей команде</a:t>
              </a:r>
              <a:endParaRPr sz="14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(</a:t>
              </a:r>
              <a:r>
                <a:rPr lang="ru-RU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Cколько</a:t>
              </a: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человек в команде, сколько на </a:t>
              </a:r>
              <a:r>
                <a:rPr lang="ru-RU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Frontend</a:t>
              </a: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какой опыт у </a:t>
              </a:r>
              <a:r>
                <a:rPr lang="ru-RU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тимлида</a:t>
              </a: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и PM)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0" name="Google Shape;600;g7a379c3027_62_0"/>
          <p:cNvSpPr/>
          <p:nvPr/>
        </p:nvSpPr>
        <p:spPr>
          <a:xfrm>
            <a:off x="0" y="2715196"/>
            <a:ext cx="942392" cy="1575578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7a379c3027_33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77" b="78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pic>
      <p:sp>
        <p:nvSpPr>
          <p:cNvPr id="606" name="Google Shape;606;g7a379c3027_33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B">
              <a:alpha val="89800"/>
            </a:srgbClr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7" name="Google Shape;607;g7a379c3027_3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113" y="226362"/>
            <a:ext cx="985325" cy="29686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7a379c3027_33_0"/>
          <p:cNvSpPr txBox="1"/>
          <p:nvPr/>
        </p:nvSpPr>
        <p:spPr>
          <a:xfrm>
            <a:off x="1297576" y="1237999"/>
            <a:ext cx="91527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ru-RU" sz="3600" b="1">
                <a:solidFill>
                  <a:srgbClr val="FF6C00"/>
                </a:solidFill>
                <a:latin typeface="Montserrat"/>
                <a:ea typeface="Montserrat"/>
                <a:cs typeface="Montserrat"/>
                <a:sym typeface="Montserrat"/>
              </a:rPr>
              <a:t>После</a:t>
            </a:r>
            <a:r>
              <a:rPr lang="ru-RU" sz="36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собеседований</a:t>
            </a:r>
            <a:endParaRPr sz="3600" b="1" i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g7a379c3027_33_0"/>
          <p:cNvSpPr txBox="1"/>
          <p:nvPr/>
        </p:nvSpPr>
        <p:spPr>
          <a:xfrm>
            <a:off x="1297575" y="2255875"/>
            <a:ext cx="9494700" cy="29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216000" bIns="36000" anchor="t" anchorCtr="0">
            <a:spAutoFit/>
          </a:bodyPr>
          <a:lstStyle/>
          <a:p>
            <a:pPr marL="285750" marR="0" lvl="0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6C00"/>
              </a:buClr>
              <a:buSzPts val="1600"/>
              <a:buFont typeface="Montserrat"/>
              <a:buAutoNum type="arabicPeriod"/>
            </a:pPr>
            <a:r>
              <a:rPr lang="ru-RU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После каждого собеседования проанализируйте вопросы, выпишите себе все новые, подготовьтесь по ним и начинайте круг поиска заново. </a:t>
            </a:r>
            <a:endParaRPr sz="2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FF6C00"/>
              </a:buClr>
              <a:buSzPts val="1600"/>
              <a:buFont typeface="Montserrat"/>
              <a:buAutoNum type="arabicPeriod"/>
            </a:pPr>
            <a:r>
              <a:rPr lang="ru-RU" sz="2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Вести статистику поиска работы: сколько резюме отправили, сколько тестовых начали и отправили, на сколько собеседований позвали, сколько успешных собеседований. Это поможет определить точку роста: где фиаско, над тем этапом и работать.</a:t>
            </a:r>
            <a:r>
              <a:rPr lang="ru-RU"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6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379c3027_13_0"/>
          <p:cNvSpPr/>
          <p:nvPr/>
        </p:nvSpPr>
        <p:spPr>
          <a:xfrm>
            <a:off x="0" y="1595537"/>
            <a:ext cx="1054359" cy="41521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5" name="Google Shape;325;g7a379c3027_13_0"/>
          <p:cNvGrpSpPr/>
          <p:nvPr/>
        </p:nvGrpSpPr>
        <p:grpSpPr>
          <a:xfrm>
            <a:off x="2012012" y="2422832"/>
            <a:ext cx="1829400" cy="1829400"/>
            <a:chOff x="2012012" y="2514272"/>
            <a:chExt cx="1829400" cy="1829400"/>
          </a:xfrm>
        </p:grpSpPr>
        <p:grpSp>
          <p:nvGrpSpPr>
            <p:cNvPr id="326" name="Google Shape;326;g7a379c3027_13_0"/>
            <p:cNvGrpSpPr/>
            <p:nvPr/>
          </p:nvGrpSpPr>
          <p:grpSpPr>
            <a:xfrm>
              <a:off x="2012012" y="2514272"/>
              <a:ext cx="1829400" cy="1829400"/>
              <a:chOff x="2928248" y="251301"/>
              <a:chExt cx="1829400" cy="1829400"/>
            </a:xfrm>
          </p:grpSpPr>
          <p:sp>
            <p:nvSpPr>
              <p:cNvPr id="327" name="Google Shape;327;g7a379c3027_13_0"/>
              <p:cNvSpPr/>
              <p:nvPr/>
            </p:nvSpPr>
            <p:spPr>
              <a:xfrm>
                <a:off x="2928248" y="251301"/>
                <a:ext cx="1829400" cy="1829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g7a379c3027_13_0"/>
              <p:cNvSpPr txBox="1"/>
              <p:nvPr/>
            </p:nvSpPr>
            <p:spPr>
              <a:xfrm>
                <a:off x="3196166" y="519219"/>
                <a:ext cx="1293600" cy="12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75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</a:pPr>
                <a:r>
                  <a:rPr lang="ru-RU"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Tech Skills</a:t>
                </a:r>
                <a:endParaRPr sz="1800"/>
              </a:p>
            </p:txBody>
          </p:sp>
        </p:grpSp>
        <p:pic>
          <p:nvPicPr>
            <p:cNvPr id="329" name="Google Shape;329;g7a379c3027_13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65724" y="3028062"/>
              <a:ext cx="509838" cy="5098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g7a379c3027_13_0"/>
          <p:cNvGrpSpPr/>
          <p:nvPr/>
        </p:nvGrpSpPr>
        <p:grpSpPr>
          <a:xfrm>
            <a:off x="4124852" y="2422832"/>
            <a:ext cx="1829457" cy="1829457"/>
            <a:chOff x="4124852" y="2514272"/>
            <a:chExt cx="1829457" cy="1829457"/>
          </a:xfrm>
        </p:grpSpPr>
        <p:grpSp>
          <p:nvGrpSpPr>
            <p:cNvPr id="331" name="Google Shape;331;g7a379c3027_13_0"/>
            <p:cNvGrpSpPr/>
            <p:nvPr/>
          </p:nvGrpSpPr>
          <p:grpSpPr>
            <a:xfrm>
              <a:off x="4124852" y="2514272"/>
              <a:ext cx="1829457" cy="1829457"/>
              <a:chOff x="2928248" y="251301"/>
              <a:chExt cx="1829457" cy="1829457"/>
            </a:xfrm>
          </p:grpSpPr>
          <p:sp>
            <p:nvSpPr>
              <p:cNvPr id="332" name="Google Shape;332;g7a379c3027_13_0"/>
              <p:cNvSpPr/>
              <p:nvPr/>
            </p:nvSpPr>
            <p:spPr>
              <a:xfrm>
                <a:off x="2928248" y="251301"/>
                <a:ext cx="1829457" cy="182945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g7a379c3027_13_0"/>
              <p:cNvSpPr txBox="1"/>
              <p:nvPr/>
            </p:nvSpPr>
            <p:spPr>
              <a:xfrm>
                <a:off x="3196166" y="519219"/>
                <a:ext cx="1293621" cy="1293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75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</a:pPr>
                <a:r>
                  <a:rPr lang="ru-RU"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Soft Skills</a:t>
                </a:r>
                <a:endParaRPr sz="1800"/>
              </a:p>
            </p:txBody>
          </p:sp>
        </p:grpSp>
        <p:pic>
          <p:nvPicPr>
            <p:cNvPr id="334" name="Google Shape;334;g7a379c3027_13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75072" y="3028062"/>
              <a:ext cx="529016" cy="529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g7a379c3027_13_0"/>
          <p:cNvGrpSpPr/>
          <p:nvPr/>
        </p:nvGrpSpPr>
        <p:grpSpPr>
          <a:xfrm>
            <a:off x="6237692" y="2422832"/>
            <a:ext cx="1829457" cy="1829457"/>
            <a:chOff x="6237692" y="2514272"/>
            <a:chExt cx="1829457" cy="1829457"/>
          </a:xfrm>
        </p:grpSpPr>
        <p:grpSp>
          <p:nvGrpSpPr>
            <p:cNvPr id="336" name="Google Shape;336;g7a379c3027_13_0"/>
            <p:cNvGrpSpPr/>
            <p:nvPr/>
          </p:nvGrpSpPr>
          <p:grpSpPr>
            <a:xfrm>
              <a:off x="6237692" y="2514272"/>
              <a:ext cx="1829457" cy="1829457"/>
              <a:chOff x="2928248" y="251301"/>
              <a:chExt cx="1829457" cy="1829457"/>
            </a:xfrm>
          </p:grpSpPr>
          <p:sp>
            <p:nvSpPr>
              <p:cNvPr id="337" name="Google Shape;337;g7a379c3027_13_0"/>
              <p:cNvSpPr/>
              <p:nvPr/>
            </p:nvSpPr>
            <p:spPr>
              <a:xfrm>
                <a:off x="2928248" y="251301"/>
                <a:ext cx="1829457" cy="182945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g7a379c3027_13_0"/>
              <p:cNvSpPr txBox="1"/>
              <p:nvPr/>
            </p:nvSpPr>
            <p:spPr>
              <a:xfrm>
                <a:off x="3196166" y="519219"/>
                <a:ext cx="1293621" cy="1293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75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</a:pPr>
                <a:r>
                  <a:rPr lang="ru-RU"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IT English</a:t>
                </a:r>
                <a:endPara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pic>
          <p:nvPicPr>
            <p:cNvPr id="339" name="Google Shape;339;g7a379c3027_13_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87912" y="3028062"/>
              <a:ext cx="529016" cy="529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g7a379c3027_13_0"/>
          <p:cNvGrpSpPr/>
          <p:nvPr/>
        </p:nvGrpSpPr>
        <p:grpSpPr>
          <a:xfrm>
            <a:off x="8350532" y="2422832"/>
            <a:ext cx="1841929" cy="1829457"/>
            <a:chOff x="8350532" y="2514272"/>
            <a:chExt cx="1841929" cy="1829457"/>
          </a:xfrm>
        </p:grpSpPr>
        <p:grpSp>
          <p:nvGrpSpPr>
            <p:cNvPr id="341" name="Google Shape;341;g7a379c3027_13_0"/>
            <p:cNvGrpSpPr/>
            <p:nvPr/>
          </p:nvGrpSpPr>
          <p:grpSpPr>
            <a:xfrm>
              <a:off x="8350532" y="2514272"/>
              <a:ext cx="1841929" cy="1829457"/>
              <a:chOff x="4391814" y="251301"/>
              <a:chExt cx="1841929" cy="1829457"/>
            </a:xfrm>
          </p:grpSpPr>
          <p:sp>
            <p:nvSpPr>
              <p:cNvPr id="342" name="Google Shape;342;g7a379c3027_13_0"/>
              <p:cNvSpPr/>
              <p:nvPr/>
            </p:nvSpPr>
            <p:spPr>
              <a:xfrm>
                <a:off x="4391814" y="251301"/>
                <a:ext cx="1829457" cy="18294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762000" dist="254000" dir="5400000" algn="ctr" rotWithShape="0">
                  <a:srgbClr val="000000">
                    <a:alpha val="2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g7a379c3027_13_0"/>
              <p:cNvSpPr txBox="1"/>
              <p:nvPr/>
            </p:nvSpPr>
            <p:spPr>
              <a:xfrm>
                <a:off x="4404343" y="519219"/>
                <a:ext cx="1829400" cy="12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182875" anchor="b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Montserrat"/>
                  <a:buNone/>
                </a:pPr>
                <a:r>
                  <a:rPr lang="ru-RU" sz="1800" b="1" i="0" u="none" strike="noStrike" cap="non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Career Skills</a:t>
                </a:r>
                <a:endParaRPr sz="1800"/>
              </a:p>
            </p:txBody>
          </p:sp>
        </p:grpSp>
        <p:pic>
          <p:nvPicPr>
            <p:cNvPr id="344" name="Google Shape;344;g7a379c3027_13_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11719" y="3030821"/>
              <a:ext cx="507081" cy="5070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52F3C">
                <a:alpha val="95686"/>
              </a:srgbClr>
            </a:gs>
            <a:gs pos="99000">
              <a:srgbClr val="0E1720">
                <a:alpha val="0"/>
              </a:srgbClr>
            </a:gs>
            <a:gs pos="100000">
              <a:srgbClr val="0E1720">
                <a:alpha val="0"/>
              </a:srgbClr>
            </a:gs>
          </a:gsLst>
          <a:lin ang="2700000" scaled="0"/>
        </a:gra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7a379c3027_3_10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668" b="166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sp>
        <p:nvSpPr>
          <p:cNvPr id="351" name="Google Shape;351;g7a379c3027_3_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B">
              <a:alpha val="69803"/>
            </a:srgbClr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g7a379c3027_3_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22000"/>
            </a:blip>
            <a:tile tx="0" ty="0" sx="100000" sy="100000" flip="none" algn="tl"/>
          </a:blipFill>
          <a:ln>
            <a:noFill/>
          </a:ln>
          <a:effectLst>
            <a:outerShdw blurRad="38100" dist="12700" dir="5400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g7a379c3027_3_102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rgbClr val="0B203B">
              <a:alpha val="40784"/>
            </a:srgbClr>
          </a:solidFill>
          <a:ln>
            <a:noFill/>
          </a:ln>
        </p:spPr>
        <p:txBody>
          <a:bodyPr spcFirstLastPara="1" wrap="square" lIns="1005825" tIns="1920225" rIns="91440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7a379c3027_3_102"/>
          <p:cNvSpPr txBox="1">
            <a:spLocks noGrp="1"/>
          </p:cNvSpPr>
          <p:nvPr>
            <p:ph type="title"/>
          </p:nvPr>
        </p:nvSpPr>
        <p:spPr>
          <a:xfrm>
            <a:off x="1022694" y="2060188"/>
            <a:ext cx="10146600" cy="1331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0"/>
              <a:buFont typeface="Tahoma"/>
              <a:buNone/>
            </a:pPr>
            <a:r>
              <a:rPr lang="ru-RU" sz="8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25 советов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7a379c3027_3_102"/>
          <p:cNvSpPr/>
          <p:nvPr/>
        </p:nvSpPr>
        <p:spPr>
          <a:xfrm>
            <a:off x="5876458" y="5505451"/>
            <a:ext cx="439084" cy="442912"/>
          </a:xfrm>
          <a:custGeom>
            <a:avLst/>
            <a:gdLst/>
            <a:ahLst/>
            <a:cxnLst/>
            <a:rect l="l" t="t" r="r" b="b"/>
            <a:pathLst>
              <a:path w="160" h="160" extrusionOk="0">
                <a:moveTo>
                  <a:pt x="160" y="80"/>
                </a:move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lose/>
                <a:moveTo>
                  <a:pt x="8" y="80"/>
                </a:moveTo>
                <a:cubicBezTo>
                  <a:pt x="8" y="40"/>
                  <a:pt x="40" y="8"/>
                  <a:pt x="80" y="8"/>
                </a:cubicBezTo>
                <a:cubicBezTo>
                  <a:pt x="120" y="8"/>
                  <a:pt x="152" y="40"/>
                  <a:pt x="152" y="80"/>
                </a:cubicBezTo>
                <a:cubicBezTo>
                  <a:pt x="152" y="120"/>
                  <a:pt x="120" y="152"/>
                  <a:pt x="80" y="152"/>
                </a:cubicBezTo>
                <a:cubicBezTo>
                  <a:pt x="40" y="152"/>
                  <a:pt x="8" y="120"/>
                  <a:pt x="8" y="80"/>
                </a:cubicBezTo>
                <a:close/>
                <a:moveTo>
                  <a:pt x="83" y="118"/>
                </a:moveTo>
                <a:cubicBezTo>
                  <a:pt x="105" y="95"/>
                  <a:pt x="105" y="95"/>
                  <a:pt x="105" y="95"/>
                </a:cubicBezTo>
                <a:cubicBezTo>
                  <a:pt x="107" y="94"/>
                  <a:pt x="107" y="91"/>
                  <a:pt x="105" y="89"/>
                </a:cubicBezTo>
                <a:cubicBezTo>
                  <a:pt x="104" y="88"/>
                  <a:pt x="101" y="88"/>
                  <a:pt x="100" y="89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3"/>
                  <a:pt x="82" y="41"/>
                  <a:pt x="80" y="41"/>
                </a:cubicBezTo>
                <a:cubicBezTo>
                  <a:pt x="78" y="41"/>
                  <a:pt x="76" y="43"/>
                  <a:pt x="76" y="4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60" y="89"/>
                  <a:pt x="60" y="89"/>
                  <a:pt x="60" y="89"/>
                </a:cubicBezTo>
                <a:cubicBezTo>
                  <a:pt x="59" y="88"/>
                  <a:pt x="56" y="88"/>
                  <a:pt x="55" y="89"/>
                </a:cubicBezTo>
                <a:cubicBezTo>
                  <a:pt x="53" y="91"/>
                  <a:pt x="53" y="94"/>
                  <a:pt x="55" y="9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8" y="118"/>
                  <a:pt x="79" y="119"/>
                  <a:pt x="80" y="119"/>
                </a:cubicBezTo>
                <a:cubicBezTo>
                  <a:pt x="81" y="119"/>
                  <a:pt x="82" y="118"/>
                  <a:pt x="83" y="11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254000" dist="1524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g7a379c3027_3_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a379c3027_3_102"/>
          <p:cNvSpPr txBox="1"/>
          <p:nvPr/>
        </p:nvSpPr>
        <p:spPr>
          <a:xfrm>
            <a:off x="1658738" y="3264413"/>
            <a:ext cx="88746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по трудоустройству в IT</a:t>
            </a:r>
            <a:endParaRPr sz="4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a379c3027_8_0"/>
          <p:cNvSpPr txBox="1"/>
          <p:nvPr/>
        </p:nvSpPr>
        <p:spPr>
          <a:xfrm>
            <a:off x="1107004" y="2462639"/>
            <a:ext cx="9978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i="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Поиск работы </a:t>
            </a:r>
            <a:br>
              <a:rPr lang="ru-RU" sz="4500" b="1" i="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4500" b="1" i="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это отдельный вид работы</a:t>
            </a:r>
            <a:endParaRPr sz="4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7a379c3027_8_0"/>
          <p:cNvSpPr/>
          <p:nvPr/>
        </p:nvSpPr>
        <p:spPr>
          <a:xfrm>
            <a:off x="0" y="1595537"/>
            <a:ext cx="1054500" cy="4152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g7a379c3027_19_0"/>
          <p:cNvGrpSpPr/>
          <p:nvPr/>
        </p:nvGrpSpPr>
        <p:grpSpPr>
          <a:xfrm>
            <a:off x="1834539" y="1223225"/>
            <a:ext cx="4382561" cy="629779"/>
            <a:chOff x="2114464" y="1565445"/>
            <a:chExt cx="4382561" cy="629779"/>
          </a:xfrm>
        </p:grpSpPr>
        <p:sp>
          <p:nvSpPr>
            <p:cNvPr id="369" name="Google Shape;369;g7a379c3027_19_0"/>
            <p:cNvSpPr txBox="1"/>
            <p:nvPr/>
          </p:nvSpPr>
          <p:spPr>
            <a:xfrm>
              <a:off x="2515425" y="1565445"/>
              <a:ext cx="3981600" cy="629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Г</a:t>
              </a:r>
              <a:r>
                <a:rPr lang="ru-RU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де создавать резюме</a:t>
              </a:r>
              <a:r>
                <a:rPr lang="en-US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?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Верстка или </a:t>
              </a: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Canva. </a:t>
              </a:r>
              <a:r>
                <a:rPr lang="en-US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О</a:t>
              </a:r>
              <a:r>
                <a:rPr lang="ru-RU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тправляем</a:t>
              </a: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в формате </a:t>
              </a:r>
              <a:r>
                <a:rPr lang="ru-RU" sz="1000" dirty="0" err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</a:t>
              </a:r>
              <a:r>
                <a:rPr lang="en-US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df. </a:t>
              </a: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lang="en"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0" name="Google Shape;370;g7a379c3027_19_0"/>
            <p:cNvSpPr/>
            <p:nvPr/>
          </p:nvSpPr>
          <p:spPr>
            <a:xfrm>
              <a:off x="2114464" y="1634380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1" name="Google Shape;371;g7a379c3027_19_0"/>
          <p:cNvGrpSpPr/>
          <p:nvPr/>
        </p:nvGrpSpPr>
        <p:grpSpPr>
          <a:xfrm>
            <a:off x="1834539" y="2232587"/>
            <a:ext cx="3981536" cy="323413"/>
            <a:chOff x="2114464" y="2957528"/>
            <a:chExt cx="3981536" cy="323413"/>
          </a:xfrm>
        </p:grpSpPr>
        <p:sp>
          <p:nvSpPr>
            <p:cNvPr id="372" name="Google Shape;372;g7a379c3027_19_0"/>
            <p:cNvSpPr/>
            <p:nvPr/>
          </p:nvSpPr>
          <p:spPr>
            <a:xfrm>
              <a:off x="2114464" y="3022132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3" name="Google Shape;373;g7a379c3027_19_0"/>
            <p:cNvSpPr txBox="1"/>
            <p:nvPr/>
          </p:nvSpPr>
          <p:spPr>
            <a:xfrm>
              <a:off x="2515429" y="2957528"/>
              <a:ext cx="3580571" cy="323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Свое резюме нужно знать на зубок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4" name="Google Shape;374;g7a379c3027_19_0"/>
          <p:cNvGrpSpPr/>
          <p:nvPr/>
        </p:nvGrpSpPr>
        <p:grpSpPr>
          <a:xfrm>
            <a:off x="1834539" y="2969727"/>
            <a:ext cx="3981465" cy="1344000"/>
            <a:chOff x="2114464" y="4149555"/>
            <a:chExt cx="3981465" cy="1344000"/>
          </a:xfrm>
        </p:grpSpPr>
        <p:sp>
          <p:nvSpPr>
            <p:cNvPr id="375" name="Google Shape;375;g7a379c3027_19_0"/>
            <p:cNvSpPr/>
            <p:nvPr/>
          </p:nvSpPr>
          <p:spPr>
            <a:xfrm>
              <a:off x="2114464" y="4220788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6" name="Google Shape;376;g7a379c3027_19_0"/>
            <p:cNvSpPr txBox="1"/>
            <p:nvPr/>
          </p:nvSpPr>
          <p:spPr>
            <a:xfrm>
              <a:off x="2515429" y="4149555"/>
              <a:ext cx="3580500" cy="134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Проекты со ссылками должны быть доделанными и доверстанными, </a:t>
              </a:r>
              <a:b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а не тяп-ляп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Как проекты человек делает для себя, так же потом </a:t>
              </a:r>
              <a:b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и на работе будет делать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7" name="Google Shape;377;g7a379c3027_19_0"/>
          <p:cNvGrpSpPr/>
          <p:nvPr/>
        </p:nvGrpSpPr>
        <p:grpSpPr>
          <a:xfrm>
            <a:off x="1834539" y="4745885"/>
            <a:ext cx="3981536" cy="888889"/>
            <a:chOff x="2114464" y="4149555"/>
            <a:chExt cx="3981536" cy="888889"/>
          </a:xfrm>
        </p:grpSpPr>
        <p:sp>
          <p:nvSpPr>
            <p:cNvPr id="378" name="Google Shape;378;g7a379c3027_19_0"/>
            <p:cNvSpPr/>
            <p:nvPr/>
          </p:nvSpPr>
          <p:spPr>
            <a:xfrm>
              <a:off x="2114464" y="4220788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9" name="Google Shape;379;g7a379c3027_19_0"/>
            <p:cNvSpPr txBox="1"/>
            <p:nvPr/>
          </p:nvSpPr>
          <p:spPr>
            <a:xfrm>
              <a:off x="2515429" y="4149555"/>
              <a:ext cx="3580571" cy="888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Перед собеседованием прочитайте сайт компании и сделайте себе заметки</a:t>
              </a:r>
              <a:endParaRPr dirty="0"/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Лучше читать о компании еще до отправки резюме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0" name="Google Shape;380;g7a379c3027_19_0"/>
          <p:cNvGrpSpPr/>
          <p:nvPr/>
        </p:nvGrpSpPr>
        <p:grpSpPr>
          <a:xfrm>
            <a:off x="6554455" y="1223226"/>
            <a:ext cx="4431405" cy="808867"/>
            <a:chOff x="2114464" y="1565446"/>
            <a:chExt cx="4431405" cy="808867"/>
          </a:xfrm>
        </p:grpSpPr>
        <p:sp>
          <p:nvSpPr>
            <p:cNvPr id="381" name="Google Shape;381;g7a379c3027_19_0"/>
            <p:cNvSpPr txBox="1"/>
            <p:nvPr/>
          </p:nvSpPr>
          <p:spPr>
            <a:xfrm>
              <a:off x="2515429" y="1565446"/>
              <a:ext cx="4030440" cy="80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Хороший рекрутер проверит соц сети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в фб странные шуточки, а в телеграмме не менее странный ник или аватар, то это может быть учтено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g7a379c3027_19_0"/>
            <p:cNvSpPr/>
            <p:nvPr/>
          </p:nvSpPr>
          <p:spPr>
            <a:xfrm>
              <a:off x="2114464" y="1634380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3" name="Google Shape;383;g7a379c3027_19_0"/>
          <p:cNvGrpSpPr/>
          <p:nvPr/>
        </p:nvGrpSpPr>
        <p:grpSpPr>
          <a:xfrm>
            <a:off x="6554455" y="4745887"/>
            <a:ext cx="4431390" cy="1744200"/>
            <a:chOff x="2114464" y="5470828"/>
            <a:chExt cx="4431390" cy="1744200"/>
          </a:xfrm>
        </p:grpSpPr>
        <p:sp>
          <p:nvSpPr>
            <p:cNvPr id="384" name="Google Shape;384;g7a379c3027_19_0"/>
            <p:cNvSpPr/>
            <p:nvPr/>
          </p:nvSpPr>
          <p:spPr>
            <a:xfrm>
              <a:off x="2114464" y="5533132"/>
              <a:ext cx="222000" cy="2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5" name="Google Shape;385;g7a379c3027_19_0"/>
            <p:cNvSpPr txBox="1"/>
            <p:nvPr/>
          </p:nvSpPr>
          <p:spPr>
            <a:xfrm>
              <a:off x="2515354" y="5470828"/>
              <a:ext cx="4030500" cy="174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Если вы выслали 5 резюме и получили </a:t>
              </a:r>
              <a:b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0 ответов, то это не значит, что IT закончилось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Рассылать резюме и делать тестовые нужно в как можно большем количестве. С 1-го раза почти нереально все сделать идеально, постоянно дополняйте, немного изменяйте резюме </a:t>
              </a:r>
              <a:b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и сопроводительные письма (его сделать обязательно)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6" name="Google Shape;386;g7a379c3027_19_0"/>
          <p:cNvGrpSpPr/>
          <p:nvPr/>
        </p:nvGrpSpPr>
        <p:grpSpPr>
          <a:xfrm>
            <a:off x="6554455" y="2352711"/>
            <a:ext cx="3981465" cy="568500"/>
            <a:chOff x="2114464" y="4149555"/>
            <a:chExt cx="3981465" cy="568500"/>
          </a:xfrm>
        </p:grpSpPr>
        <p:sp>
          <p:nvSpPr>
            <p:cNvPr id="387" name="Google Shape;387;g7a379c3027_19_0"/>
            <p:cNvSpPr/>
            <p:nvPr/>
          </p:nvSpPr>
          <p:spPr>
            <a:xfrm>
              <a:off x="2114464" y="4220788"/>
              <a:ext cx="222078" cy="2220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8" name="Google Shape;388;g7a379c3027_19_0"/>
            <p:cNvSpPr txBox="1"/>
            <p:nvPr/>
          </p:nvSpPr>
          <p:spPr>
            <a:xfrm>
              <a:off x="2515429" y="4149555"/>
              <a:ext cx="35805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Укажите в резюме 1-2 достижения </a:t>
              </a:r>
              <a:br>
                <a:rPr lang="ru-RU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ru-RU" sz="1400" b="1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из предыдущих сфер</a:t>
              </a:r>
              <a:endParaRPr sz="1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9" name="Google Shape;389;g7a379c3027_19_0"/>
          <p:cNvGrpSpPr/>
          <p:nvPr/>
        </p:nvGrpSpPr>
        <p:grpSpPr>
          <a:xfrm>
            <a:off x="6554455" y="3301611"/>
            <a:ext cx="3981465" cy="1064100"/>
            <a:chOff x="2114464" y="4149555"/>
            <a:chExt cx="3981465" cy="1064100"/>
          </a:xfrm>
        </p:grpSpPr>
        <p:sp>
          <p:nvSpPr>
            <p:cNvPr id="390" name="Google Shape;390;g7a379c3027_19_0"/>
            <p:cNvSpPr/>
            <p:nvPr/>
          </p:nvSpPr>
          <p:spPr>
            <a:xfrm>
              <a:off x="2114464" y="4220788"/>
              <a:ext cx="222000" cy="2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91" name="Google Shape;391;g7a379c3027_19_0"/>
            <p:cNvSpPr txBox="1"/>
            <p:nvPr/>
          </p:nvSpPr>
          <p:spPr>
            <a:xfrm>
              <a:off x="2515429" y="4149555"/>
              <a:ext cx="3580500" cy="106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0" bIns="360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Под каждую компанию добавляйте сопроводительное письмо </a:t>
              </a:r>
              <a:endPara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292100" algn="l" rtl="0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Open Sans"/>
                <a:buChar char="-"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Почему компания/проект заинтересовал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lvl="0" indent="-2921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Open Sans"/>
                <a:buChar char="-"/>
              </a:pPr>
              <a:r>
                <a:rPr lang="ru-RU" sz="10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Почему именно ты подходишь</a:t>
              </a:r>
              <a:endParaRPr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2" name="Google Shape;392;g7a379c3027_19_0"/>
          <p:cNvSpPr txBox="1"/>
          <p:nvPr/>
        </p:nvSpPr>
        <p:spPr>
          <a:xfrm>
            <a:off x="1802232" y="1203172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g7a379c3027_19_0"/>
          <p:cNvSpPr txBox="1"/>
          <p:nvPr/>
        </p:nvSpPr>
        <p:spPr>
          <a:xfrm>
            <a:off x="1802232" y="2202560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g7a379c3027_19_0"/>
          <p:cNvSpPr txBox="1"/>
          <p:nvPr/>
        </p:nvSpPr>
        <p:spPr>
          <a:xfrm>
            <a:off x="1802232" y="2945022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g7a379c3027_19_0"/>
          <p:cNvSpPr txBox="1"/>
          <p:nvPr/>
        </p:nvSpPr>
        <p:spPr>
          <a:xfrm>
            <a:off x="1802232" y="4727447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g7a379c3027_19_0"/>
          <p:cNvSpPr txBox="1"/>
          <p:nvPr/>
        </p:nvSpPr>
        <p:spPr>
          <a:xfrm>
            <a:off x="6526394" y="1203172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g7a379c3027_19_0"/>
          <p:cNvSpPr txBox="1"/>
          <p:nvPr/>
        </p:nvSpPr>
        <p:spPr>
          <a:xfrm>
            <a:off x="6521632" y="2336647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g7a379c3027_19_0"/>
          <p:cNvSpPr txBox="1"/>
          <p:nvPr/>
        </p:nvSpPr>
        <p:spPr>
          <a:xfrm>
            <a:off x="6526394" y="3289422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g7a379c3027_19_0"/>
          <p:cNvSpPr txBox="1"/>
          <p:nvPr/>
        </p:nvSpPr>
        <p:spPr>
          <a:xfrm>
            <a:off x="6526382" y="4718172"/>
            <a:ext cx="30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a379c3027_37_0"/>
          <p:cNvSpPr/>
          <p:nvPr/>
        </p:nvSpPr>
        <p:spPr>
          <a:xfrm>
            <a:off x="0" y="1595537"/>
            <a:ext cx="1054359" cy="415211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5" name="Google Shape;405;g7a379c3027_37_0"/>
          <p:cNvGrpSpPr/>
          <p:nvPr/>
        </p:nvGrpSpPr>
        <p:grpSpPr>
          <a:xfrm>
            <a:off x="1119188" y="960822"/>
            <a:ext cx="9437063" cy="4651425"/>
            <a:chOff x="1119188" y="1086001"/>
            <a:chExt cx="9437063" cy="4651425"/>
          </a:xfrm>
        </p:grpSpPr>
        <p:grpSp>
          <p:nvGrpSpPr>
            <p:cNvPr id="406" name="Google Shape;406;g7a379c3027_37_0"/>
            <p:cNvGrpSpPr/>
            <p:nvPr/>
          </p:nvGrpSpPr>
          <p:grpSpPr>
            <a:xfrm>
              <a:off x="5967941" y="2857149"/>
              <a:ext cx="4588310" cy="2880277"/>
              <a:chOff x="5967941" y="2857149"/>
              <a:chExt cx="4588310" cy="2880277"/>
            </a:xfrm>
          </p:grpSpPr>
          <p:grpSp>
            <p:nvGrpSpPr>
              <p:cNvPr id="407" name="Google Shape;407;g7a379c3027_37_0"/>
              <p:cNvGrpSpPr/>
              <p:nvPr/>
            </p:nvGrpSpPr>
            <p:grpSpPr>
              <a:xfrm>
                <a:off x="5970883" y="2857149"/>
                <a:ext cx="4585368" cy="2880277"/>
                <a:chOff x="1311906" y="5819993"/>
                <a:chExt cx="4585368" cy="2880277"/>
              </a:xfrm>
            </p:grpSpPr>
            <p:sp>
              <p:nvSpPr>
                <p:cNvPr id="408" name="Google Shape;408;g7a379c3027_37_0"/>
                <p:cNvSpPr/>
                <p:nvPr/>
              </p:nvSpPr>
              <p:spPr>
                <a:xfrm>
                  <a:off x="1571124" y="5819993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Work experience: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09" name="Google Shape;409;g7a379c3027_37_0"/>
                <p:cNvSpPr/>
                <p:nvPr/>
              </p:nvSpPr>
              <p:spPr>
                <a:xfrm>
                  <a:off x="2009274" y="6190180"/>
                  <a:ext cx="3888000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sx="1000" sy="1000" algn="ctr" rotWithShape="0">
                    <a:srgbClr val="000000"/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Period of work | Name of Сompany | Position</a:t>
                  </a:r>
                  <a:endParaRPr/>
                </a:p>
              </p:txBody>
            </p:sp>
            <p:sp>
              <p:nvSpPr>
                <p:cNvPr id="410" name="Google Shape;410;g7a379c3027_37_0"/>
                <p:cNvSpPr/>
                <p:nvPr/>
              </p:nvSpPr>
              <p:spPr>
                <a:xfrm>
                  <a:off x="1571124" y="6563787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Education: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1" name="Google Shape;411;g7a379c3027_37_0"/>
                <p:cNvSpPr/>
                <p:nvPr/>
              </p:nvSpPr>
              <p:spPr>
                <a:xfrm>
                  <a:off x="2009274" y="6932924"/>
                  <a:ext cx="3888000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sx="1000" sy="1000" algn="ctr" rotWithShape="0">
                    <a:srgbClr val="000000"/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Period of study| Name of University | Specialization</a:t>
                  </a:r>
                  <a:endParaRPr/>
                </a:p>
              </p:txBody>
            </p:sp>
            <p:sp>
              <p:nvSpPr>
                <p:cNvPr id="412" name="Google Shape;412;g7a379c3027_37_0"/>
                <p:cNvSpPr/>
                <p:nvPr/>
              </p:nvSpPr>
              <p:spPr>
                <a:xfrm>
                  <a:off x="1571123" y="7298773"/>
                  <a:ext cx="2120291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Additional education: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3" name="Google Shape;413;g7a379c3027_37_0"/>
                <p:cNvSpPr/>
                <p:nvPr/>
              </p:nvSpPr>
              <p:spPr>
                <a:xfrm>
                  <a:off x="2009274" y="7665202"/>
                  <a:ext cx="3888000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sx="1000" sy="1000" algn="ctr" rotWithShape="0">
                    <a:srgbClr val="000000"/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Period of study| Name of School, Courses | Specialization</a:t>
                  </a:r>
                  <a:endParaRPr/>
                </a:p>
              </p:txBody>
            </p:sp>
            <p:sp>
              <p:nvSpPr>
                <p:cNvPr id="414" name="Google Shape;414;g7a379c3027_37_0"/>
                <p:cNvSpPr/>
                <p:nvPr/>
              </p:nvSpPr>
              <p:spPr>
                <a:xfrm>
                  <a:off x="1571124" y="8044314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Soft Skills: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15" name="Google Shape;415;g7a379c3027_37_0"/>
                <p:cNvSpPr/>
                <p:nvPr/>
              </p:nvSpPr>
              <p:spPr>
                <a:xfrm>
                  <a:off x="1571124" y="8423426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Language skills: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cxnSp>
              <p:nvCxnSpPr>
                <p:cNvPr id="417" name="Google Shape;417;g7a379c3027_37_0"/>
                <p:cNvCxnSpPr/>
                <p:nvPr/>
              </p:nvCxnSpPr>
              <p:spPr>
                <a:xfrm>
                  <a:off x="1311906" y="5958415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8" name="Google Shape;418;g7a379c3027_37_0"/>
                <p:cNvCxnSpPr/>
                <p:nvPr/>
              </p:nvCxnSpPr>
              <p:spPr>
                <a:xfrm>
                  <a:off x="1311906" y="6711243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19" name="Google Shape;419;g7a379c3027_37_0"/>
                <p:cNvCxnSpPr/>
                <p:nvPr/>
              </p:nvCxnSpPr>
              <p:spPr>
                <a:xfrm>
                  <a:off x="1311906" y="7425910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0" name="Google Shape;420;g7a379c3027_37_0"/>
                <p:cNvCxnSpPr/>
                <p:nvPr/>
              </p:nvCxnSpPr>
              <p:spPr>
                <a:xfrm>
                  <a:off x="1311906" y="8166396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21" name="Google Shape;421;g7a379c3027_37_0"/>
                <p:cNvCxnSpPr/>
                <p:nvPr/>
              </p:nvCxnSpPr>
              <p:spPr>
                <a:xfrm>
                  <a:off x="1311906" y="8561848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422" name="Google Shape;422;g7a379c3027_37_0"/>
                <p:cNvGrpSpPr/>
                <p:nvPr/>
              </p:nvGrpSpPr>
              <p:grpSpPr>
                <a:xfrm>
                  <a:off x="1727200" y="6096228"/>
                  <a:ext cx="282074" cy="236921"/>
                  <a:chOff x="1727200" y="6274028"/>
                  <a:chExt cx="282074" cy="236921"/>
                </a:xfrm>
              </p:grpSpPr>
              <p:cxnSp>
                <p:nvCxnSpPr>
                  <p:cNvPr id="423" name="Google Shape;423;g7a379c3027_37_0"/>
                  <p:cNvCxnSpPr/>
                  <p:nvPr/>
                </p:nvCxnSpPr>
                <p:spPr>
                  <a:xfrm>
                    <a:off x="1727200" y="6274028"/>
                    <a:ext cx="0" cy="23692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4" name="Google Shape;424;g7a379c3027_37_0"/>
                  <p:cNvCxnSpPr/>
                  <p:nvPr/>
                </p:nvCxnSpPr>
                <p:spPr>
                  <a:xfrm>
                    <a:off x="1727200" y="6510949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425" name="Google Shape;425;g7a379c3027_37_0"/>
                <p:cNvGrpSpPr/>
                <p:nvPr/>
              </p:nvGrpSpPr>
              <p:grpSpPr>
                <a:xfrm>
                  <a:off x="1727203" y="6846005"/>
                  <a:ext cx="282074" cy="236921"/>
                  <a:chOff x="1727200" y="6274028"/>
                  <a:chExt cx="183131" cy="236921"/>
                </a:xfrm>
              </p:grpSpPr>
              <p:cxnSp>
                <p:nvCxnSpPr>
                  <p:cNvPr id="426" name="Google Shape;426;g7a379c3027_37_0"/>
                  <p:cNvCxnSpPr/>
                  <p:nvPr/>
                </p:nvCxnSpPr>
                <p:spPr>
                  <a:xfrm>
                    <a:off x="1727200" y="6274028"/>
                    <a:ext cx="0" cy="23692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7" name="Google Shape;427;g7a379c3027_37_0"/>
                  <p:cNvCxnSpPr/>
                  <p:nvPr/>
                </p:nvCxnSpPr>
                <p:spPr>
                  <a:xfrm>
                    <a:off x="1727200" y="6510949"/>
                    <a:ext cx="183131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428" name="Google Shape;428;g7a379c3027_37_0"/>
                <p:cNvGrpSpPr/>
                <p:nvPr/>
              </p:nvGrpSpPr>
              <p:grpSpPr>
                <a:xfrm>
                  <a:off x="1727203" y="7578514"/>
                  <a:ext cx="282074" cy="236921"/>
                  <a:chOff x="1727200" y="6274028"/>
                  <a:chExt cx="183131" cy="236921"/>
                </a:xfrm>
              </p:grpSpPr>
              <p:cxnSp>
                <p:nvCxnSpPr>
                  <p:cNvPr id="429" name="Google Shape;429;g7a379c3027_37_0"/>
                  <p:cNvCxnSpPr/>
                  <p:nvPr/>
                </p:nvCxnSpPr>
                <p:spPr>
                  <a:xfrm>
                    <a:off x="1727200" y="6274028"/>
                    <a:ext cx="0" cy="236921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30" name="Google Shape;430;g7a379c3027_37_0"/>
                  <p:cNvCxnSpPr/>
                  <p:nvPr/>
                </p:nvCxnSpPr>
                <p:spPr>
                  <a:xfrm>
                    <a:off x="1727200" y="6510949"/>
                    <a:ext cx="183131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cxnSp>
            <p:nvCxnSpPr>
              <p:cNvPr id="431" name="Google Shape;431;g7a379c3027_37_0"/>
              <p:cNvCxnSpPr/>
              <p:nvPr/>
            </p:nvCxnSpPr>
            <p:spPr>
              <a:xfrm flipH="1">
                <a:off x="5967941" y="2995571"/>
                <a:ext cx="2942" cy="260499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32" name="Google Shape;432;g7a379c3027_37_0"/>
            <p:cNvGrpSpPr/>
            <p:nvPr/>
          </p:nvGrpSpPr>
          <p:grpSpPr>
            <a:xfrm>
              <a:off x="1119188" y="1086001"/>
              <a:ext cx="4851695" cy="4640649"/>
              <a:chOff x="1119188" y="1086001"/>
              <a:chExt cx="4851695" cy="4640649"/>
            </a:xfrm>
          </p:grpSpPr>
          <p:grpSp>
            <p:nvGrpSpPr>
              <p:cNvPr id="433" name="Google Shape;433;g7a379c3027_37_0"/>
              <p:cNvGrpSpPr/>
              <p:nvPr/>
            </p:nvGrpSpPr>
            <p:grpSpPr>
              <a:xfrm>
                <a:off x="1311906" y="1578059"/>
                <a:ext cx="4658977" cy="4010169"/>
                <a:chOff x="1311906" y="1578059"/>
                <a:chExt cx="4658977" cy="4010169"/>
              </a:xfrm>
            </p:grpSpPr>
            <p:cxnSp>
              <p:nvCxnSpPr>
                <p:cNvPr id="434" name="Google Shape;434;g7a379c3027_37_0"/>
                <p:cNvCxnSpPr/>
                <p:nvPr/>
              </p:nvCxnSpPr>
              <p:spPr>
                <a:xfrm>
                  <a:off x="1311910" y="1578059"/>
                  <a:ext cx="0" cy="254202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35" name="Google Shape;435;g7a379c3027_37_0"/>
                <p:cNvCxnSpPr/>
                <p:nvPr/>
              </p:nvCxnSpPr>
              <p:spPr>
                <a:xfrm>
                  <a:off x="1311906" y="1892937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36" name="Google Shape;436;g7a379c3027_37_0"/>
                <p:cNvCxnSpPr/>
                <p:nvPr/>
              </p:nvCxnSpPr>
              <p:spPr>
                <a:xfrm>
                  <a:off x="1311906" y="2262414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37" name="Google Shape;437;g7a379c3027_37_0"/>
                <p:cNvCxnSpPr/>
                <p:nvPr/>
              </p:nvCxnSpPr>
              <p:spPr>
                <a:xfrm>
                  <a:off x="1311906" y="2627562"/>
                  <a:ext cx="25921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438" name="Google Shape;438;g7a379c3027_37_0"/>
                <p:cNvGrpSpPr/>
                <p:nvPr/>
              </p:nvGrpSpPr>
              <p:grpSpPr>
                <a:xfrm>
                  <a:off x="1727200" y="2769804"/>
                  <a:ext cx="282074" cy="970346"/>
                  <a:chOff x="1727200" y="2947604"/>
                  <a:chExt cx="282074" cy="970346"/>
                </a:xfrm>
              </p:grpSpPr>
              <p:cxnSp>
                <p:nvCxnSpPr>
                  <p:cNvPr id="439" name="Google Shape;439;g7a379c3027_37_0"/>
                  <p:cNvCxnSpPr/>
                  <p:nvPr/>
                </p:nvCxnSpPr>
                <p:spPr>
                  <a:xfrm>
                    <a:off x="1727200" y="2947604"/>
                    <a:ext cx="0" cy="97034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0" name="Google Shape;440;g7a379c3027_37_0"/>
                  <p:cNvCxnSpPr/>
                  <p:nvPr/>
                </p:nvCxnSpPr>
                <p:spPr>
                  <a:xfrm>
                    <a:off x="1727200" y="3184525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1" name="Google Shape;441;g7a379c3027_37_0"/>
                  <p:cNvCxnSpPr/>
                  <p:nvPr/>
                </p:nvCxnSpPr>
                <p:spPr>
                  <a:xfrm>
                    <a:off x="1727200" y="3556000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2" name="Google Shape;442;g7a379c3027_37_0"/>
                  <p:cNvCxnSpPr/>
                  <p:nvPr/>
                </p:nvCxnSpPr>
                <p:spPr>
                  <a:xfrm>
                    <a:off x="1727200" y="3917950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443" name="Google Shape;443;g7a379c3027_37_0"/>
                <p:cNvGrpSpPr/>
                <p:nvPr/>
              </p:nvGrpSpPr>
              <p:grpSpPr>
                <a:xfrm>
                  <a:off x="1727200" y="4256846"/>
                  <a:ext cx="282074" cy="1331382"/>
                  <a:chOff x="1727200" y="4434646"/>
                  <a:chExt cx="282074" cy="1331382"/>
                </a:xfrm>
              </p:grpSpPr>
              <p:cxnSp>
                <p:nvCxnSpPr>
                  <p:cNvPr id="444" name="Google Shape;444;g7a379c3027_37_0"/>
                  <p:cNvCxnSpPr/>
                  <p:nvPr/>
                </p:nvCxnSpPr>
                <p:spPr>
                  <a:xfrm>
                    <a:off x="1727200" y="4434646"/>
                    <a:ext cx="0" cy="1331382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5" name="Google Shape;445;g7a379c3027_37_0"/>
                  <p:cNvCxnSpPr/>
                  <p:nvPr/>
                </p:nvCxnSpPr>
                <p:spPr>
                  <a:xfrm>
                    <a:off x="1727200" y="4671567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6" name="Google Shape;446;g7a379c3027_37_0"/>
                  <p:cNvCxnSpPr/>
                  <p:nvPr/>
                </p:nvCxnSpPr>
                <p:spPr>
                  <a:xfrm>
                    <a:off x="1727200" y="5043042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7" name="Google Shape;447;g7a379c3027_37_0"/>
                  <p:cNvCxnSpPr/>
                  <p:nvPr/>
                </p:nvCxnSpPr>
                <p:spPr>
                  <a:xfrm>
                    <a:off x="1727200" y="5404992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48" name="Google Shape;448;g7a379c3027_37_0"/>
                  <p:cNvCxnSpPr/>
                  <p:nvPr/>
                </p:nvCxnSpPr>
                <p:spPr>
                  <a:xfrm>
                    <a:off x="1727200" y="5766028"/>
                    <a:ext cx="282074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B4B4B4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cxnSp>
              <p:nvCxnSpPr>
                <p:cNvPr id="449" name="Google Shape;449;g7a379c3027_37_0"/>
                <p:cNvCxnSpPr/>
                <p:nvPr/>
              </p:nvCxnSpPr>
              <p:spPr>
                <a:xfrm rot="10800000">
                  <a:off x="1311910" y="4123249"/>
                  <a:ext cx="4658973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50" name="Google Shape;450;g7a379c3027_37_0"/>
              <p:cNvGrpSpPr/>
              <p:nvPr/>
            </p:nvGrpSpPr>
            <p:grpSpPr>
              <a:xfrm>
                <a:off x="1119188" y="1086001"/>
                <a:ext cx="4461102" cy="4640649"/>
                <a:chOff x="1119188" y="1086001"/>
                <a:chExt cx="4461102" cy="4640649"/>
              </a:xfrm>
            </p:grpSpPr>
            <p:sp>
              <p:nvSpPr>
                <p:cNvPr id="451" name="Google Shape;451;g7a379c3027_37_0"/>
                <p:cNvSpPr/>
                <p:nvPr/>
              </p:nvSpPr>
              <p:spPr>
                <a:xfrm>
                  <a:off x="1119188" y="1086001"/>
                  <a:ext cx="2259679" cy="526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679" h="307723" extrusionOk="0">
                      <a:moveTo>
                        <a:pt x="0" y="0"/>
                      </a:moveTo>
                      <a:lnTo>
                        <a:pt x="2259679" y="0"/>
                      </a:lnTo>
                      <a:lnTo>
                        <a:pt x="2259679" y="307723"/>
                      </a:lnTo>
                      <a:lnTo>
                        <a:pt x="0" y="3077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6B07"/>
                </a:solidFill>
                <a:ln>
                  <a:noFill/>
                </a:ln>
              </p:spPr>
              <p:txBody>
                <a:bodyPr spcFirstLastPara="1" wrap="square" lIns="274300" tIns="0" rIns="0" bIns="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2000" b="1">
                      <a:solidFill>
                        <a:srgbClr val="FFFFF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CV Structure</a:t>
                  </a:r>
                  <a:endParaRPr sz="2000" b="1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2" name="Google Shape;452;g7a379c3027_37_0"/>
                <p:cNvSpPr/>
                <p:nvPr/>
              </p:nvSpPr>
              <p:spPr>
                <a:xfrm>
                  <a:off x="1571124" y="2492960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Technical skills: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3" name="Google Shape;453;g7a379c3027_37_0"/>
                <p:cNvSpPr/>
                <p:nvPr/>
              </p:nvSpPr>
              <p:spPr>
                <a:xfrm>
                  <a:off x="1571124" y="1755618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Contacts: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4" name="Google Shape;454;g7a379c3027_37_0"/>
                <p:cNvSpPr/>
                <p:nvPr/>
              </p:nvSpPr>
              <p:spPr>
                <a:xfrm>
                  <a:off x="1571124" y="2121333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Objective: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5" name="Google Shape;455;g7a379c3027_37_0"/>
                <p:cNvSpPr/>
                <p:nvPr/>
              </p:nvSpPr>
              <p:spPr>
                <a:xfrm>
                  <a:off x="2009274" y="2865932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Technologies: </a:t>
                  </a:r>
                  <a:endParaRPr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6" name="Google Shape;456;g7a379c3027_37_0"/>
                <p:cNvSpPr/>
                <p:nvPr/>
              </p:nvSpPr>
              <p:spPr>
                <a:xfrm>
                  <a:off x="2009274" y="3239598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Development tools: </a:t>
                  </a:r>
                  <a:endParaRPr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7" name="Google Shape;457;g7a379c3027_37_0"/>
                <p:cNvSpPr/>
                <p:nvPr/>
              </p:nvSpPr>
              <p:spPr>
                <a:xfrm>
                  <a:off x="2009274" y="3610507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Processes: </a:t>
                  </a:r>
                  <a:endParaRPr/>
                </a:p>
              </p:txBody>
            </p:sp>
            <p:sp>
              <p:nvSpPr>
                <p:cNvPr id="458" name="Google Shape;458;g7a379c3027_37_0"/>
                <p:cNvSpPr/>
                <p:nvPr/>
              </p:nvSpPr>
              <p:spPr>
                <a:xfrm>
                  <a:off x="2009274" y="4350717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Project name: </a:t>
                  </a:r>
                  <a:endParaRPr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59" name="Google Shape;459;g7a379c3027_37_0"/>
                <p:cNvSpPr/>
                <p:nvPr/>
              </p:nvSpPr>
              <p:spPr>
                <a:xfrm>
                  <a:off x="2009274" y="4713374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Project link: </a:t>
                  </a:r>
                  <a:endParaRPr sz="10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0" name="Google Shape;460;g7a379c3027_37_0"/>
                <p:cNvSpPr/>
                <p:nvPr/>
              </p:nvSpPr>
              <p:spPr>
                <a:xfrm>
                  <a:off x="2009274" y="5081590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Technologies: </a:t>
                  </a:r>
                  <a:endParaRPr/>
                </a:p>
              </p:txBody>
            </p:sp>
            <p:sp>
              <p:nvSpPr>
                <p:cNvPr id="461" name="Google Shape;461;g7a379c3027_37_0"/>
                <p:cNvSpPr/>
                <p:nvPr/>
              </p:nvSpPr>
              <p:spPr>
                <a:xfrm>
                  <a:off x="2009274" y="5449806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B4B4B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About project: </a:t>
                  </a:r>
                  <a:endParaRPr/>
                </a:p>
              </p:txBody>
            </p:sp>
            <p:sp>
              <p:nvSpPr>
                <p:cNvPr id="462" name="Google Shape;462;g7a379c3027_37_0"/>
                <p:cNvSpPr/>
                <p:nvPr/>
              </p:nvSpPr>
              <p:spPr>
                <a:xfrm>
                  <a:off x="3378867" y="2121333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 i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Obtain a Junior Front-end dev position</a:t>
                  </a:r>
                  <a:endParaRPr/>
                </a:p>
              </p:txBody>
            </p:sp>
            <p:sp>
              <p:nvSpPr>
                <p:cNvPr id="463" name="Google Shape;463;g7a379c3027_37_0"/>
                <p:cNvSpPr/>
                <p:nvPr/>
              </p:nvSpPr>
              <p:spPr>
                <a:xfrm>
                  <a:off x="3794782" y="5449806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ffectLst>
                  <a:outerShdw algn="ctr" rotWithShape="0">
                    <a:srgbClr val="000000"/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000" i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1 предложение</a:t>
                  </a:r>
                  <a:endParaRPr sz="1000" i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64" name="Google Shape;464;g7a379c3027_37_0"/>
                <p:cNvSpPr/>
                <p:nvPr/>
              </p:nvSpPr>
              <p:spPr>
                <a:xfrm>
                  <a:off x="1571124" y="3978537"/>
                  <a:ext cx="1785508" cy="27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508" h="276844" extrusionOk="0">
                      <a:moveTo>
                        <a:pt x="0" y="0"/>
                      </a:moveTo>
                      <a:lnTo>
                        <a:pt x="1785508" y="0"/>
                      </a:lnTo>
                      <a:lnTo>
                        <a:pt x="1785508" y="276844"/>
                      </a:lnTo>
                      <a:lnTo>
                        <a:pt x="0" y="2768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38100" dist="12700" dir="5400000" algn="ctr" rotWithShape="0">
                    <a:srgbClr val="000000">
                      <a:alpha val="14901"/>
                    </a:srgbClr>
                  </a:outerShdw>
                </a:effectLst>
              </p:spPr>
              <p:txBody>
                <a:bodyPr spcFirstLastPara="1" wrap="square" lIns="182875" tIns="0" rIns="0" bIns="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200" b="1">
                      <a:solidFill>
                        <a:schemeClr val="dk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Project experience:</a:t>
                  </a:r>
                  <a:endParaRPr sz="1200" b="1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grpSp>
        <p:nvGrpSpPr>
          <p:cNvPr id="465" name="Google Shape;465;g7a379c3027_37_0"/>
          <p:cNvGrpSpPr/>
          <p:nvPr/>
        </p:nvGrpSpPr>
        <p:grpSpPr>
          <a:xfrm>
            <a:off x="6938498" y="6057375"/>
            <a:ext cx="3885058" cy="276999"/>
            <a:chOff x="6938498" y="6057375"/>
            <a:chExt cx="3885058" cy="276999"/>
          </a:xfrm>
        </p:grpSpPr>
        <p:sp>
          <p:nvSpPr>
            <p:cNvPr id="466" name="Google Shape;466;g7a379c3027_37_0"/>
            <p:cNvSpPr txBox="1"/>
            <p:nvPr/>
          </p:nvSpPr>
          <p:spPr>
            <a:xfrm>
              <a:off x="6938498" y="6057375"/>
              <a:ext cx="3885058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0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b="1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3"/>
                </a:rPr>
                <a:t>См. Правила оформления резюме</a:t>
              </a:r>
              <a:endParaRPr sz="12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67" name="Google Shape;467;g7a379c3027_37_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89610" y="6130859"/>
              <a:ext cx="132782" cy="1327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5DE626-1C58-6B41-B272-7F51EB29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2" y="0"/>
            <a:ext cx="48746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g7a379c3027_29_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75" b="787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pic>
      <p:sp>
        <p:nvSpPr>
          <p:cNvPr id="479" name="Google Shape;479;g7a379c3027_29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B203B">
              <a:alpha val="89803"/>
            </a:srgbClr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0" name="Google Shape;480;g7a379c3027_29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113" y="226362"/>
            <a:ext cx="985325" cy="29686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7a379c3027_29_0"/>
          <p:cNvSpPr txBox="1"/>
          <p:nvPr/>
        </p:nvSpPr>
        <p:spPr>
          <a:xfrm>
            <a:off x="1297576" y="1237999"/>
            <a:ext cx="9152697" cy="701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</a:pPr>
            <a:r>
              <a:rPr lang="ru-RU" sz="36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Чего следует </a:t>
            </a:r>
            <a:r>
              <a:rPr lang="ru-RU" sz="36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избегать</a:t>
            </a:r>
            <a:endParaRPr sz="3600" b="1" i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2" name="Google Shape;482;g7a379c3027_29_0"/>
          <p:cNvGrpSpPr/>
          <p:nvPr/>
        </p:nvGrpSpPr>
        <p:grpSpPr>
          <a:xfrm>
            <a:off x="1297576" y="2255877"/>
            <a:ext cx="10161357" cy="2600896"/>
            <a:chOff x="1297576" y="2284059"/>
            <a:chExt cx="10161357" cy="2600896"/>
          </a:xfrm>
        </p:grpSpPr>
        <p:sp>
          <p:nvSpPr>
            <p:cNvPr id="483" name="Google Shape;483;g7a379c3027_29_0"/>
            <p:cNvSpPr txBox="1"/>
            <p:nvPr/>
          </p:nvSpPr>
          <p:spPr>
            <a:xfrm>
              <a:off x="1297576" y="2284059"/>
              <a:ext cx="5145088" cy="26008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Резюме с job сайта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Аббревиатур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Шаблонных фраз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Дурацкого названия почты, скайпа 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Семейного статуса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Объяснений, причин увольнения </a:t>
              </a:r>
              <a:r>
                <a:rPr lang="ru-RU" sz="1600" b="1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	</a:t>
              </a:r>
              <a:endParaRPr sz="16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4" name="Google Shape;484;g7a379c3027_29_0"/>
            <p:cNvSpPr txBox="1"/>
            <p:nvPr/>
          </p:nvSpPr>
          <p:spPr>
            <a:xfrm>
              <a:off x="5737179" y="2284059"/>
              <a:ext cx="5721754" cy="2152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6000" rIns="216000" bIns="36000" anchor="t" anchorCtr="0">
              <a:spAutoFit/>
            </a:bodyPr>
            <a:lstStyle/>
            <a:p>
              <a:pPr marL="285750" marR="0" lvl="0" indent="-2857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Подробного описания первых мест работы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Частых смен места работы без прогресса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Критики предыдущего места работы 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Изложения большого количества личной информации </a:t>
              </a:r>
              <a:endParaRPr/>
            </a:p>
            <a:p>
              <a:pPr marL="285750" marR="0" lvl="0" indent="-285750" algn="l" rtl="0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FF6C00"/>
                </a:buClr>
                <a:buSzPts val="1600"/>
                <a:buFont typeface="Noto Sans Symbols"/>
                <a:buChar char="▪"/>
              </a:pPr>
              <a:r>
                <a:rPr lang="ru-RU" sz="1600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Вранья</a:t>
              </a:r>
              <a:r>
                <a:rPr lang="ru-RU" sz="1600" b="1">
                  <a:solidFill>
                    <a:schemeClr val="lt2"/>
                  </a:solidFill>
                  <a:latin typeface="Open Sans"/>
                  <a:ea typeface="Open Sans"/>
                  <a:cs typeface="Open Sans"/>
                  <a:sym typeface="Open Sans"/>
                </a:rPr>
                <a:t>	</a:t>
              </a:r>
              <a:endParaRPr sz="16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319e9fffd_12_0"/>
          <p:cNvSpPr txBox="1">
            <a:spLocks noGrp="1"/>
          </p:cNvSpPr>
          <p:nvPr>
            <p:ph type="title"/>
          </p:nvPr>
        </p:nvSpPr>
        <p:spPr>
          <a:xfrm>
            <a:off x="1653923" y="490846"/>
            <a:ext cx="8884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2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ru-RU" sz="2800"/>
              <a:t>Заголовки</a:t>
            </a:r>
            <a:r>
              <a:rPr lang="ru-RU" sz="2800">
                <a:solidFill>
                  <a:schemeClr val="accent1"/>
                </a:solidFill>
              </a:rPr>
              <a:t> </a:t>
            </a:r>
            <a:r>
              <a:rPr lang="ru-RU" sz="4400">
                <a:solidFill>
                  <a:schemeClr val="accent1"/>
                </a:solidFill>
              </a:rPr>
              <a:t>не</a:t>
            </a:r>
            <a:r>
              <a:rPr lang="ru-RU" sz="2800">
                <a:solidFill>
                  <a:schemeClr val="accent1"/>
                </a:solidFill>
              </a:rPr>
              <a:t> с ключевыми </a:t>
            </a:r>
            <a:r>
              <a:rPr lang="ru-RU" sz="2800"/>
              <a:t>словами для поиска</a:t>
            </a:r>
            <a:endParaRPr sz="2800"/>
          </a:p>
        </p:txBody>
      </p:sp>
      <p:grpSp>
        <p:nvGrpSpPr>
          <p:cNvPr id="490" name="Google Shape;490;gd319e9fffd_12_0"/>
          <p:cNvGrpSpPr/>
          <p:nvPr/>
        </p:nvGrpSpPr>
        <p:grpSpPr>
          <a:xfrm>
            <a:off x="-67841" y="2047403"/>
            <a:ext cx="6449980" cy="1843757"/>
            <a:chOff x="-67841" y="2047403"/>
            <a:chExt cx="6449980" cy="1843757"/>
          </a:xfrm>
        </p:grpSpPr>
        <p:grpSp>
          <p:nvGrpSpPr>
            <p:cNvPr id="491" name="Google Shape;491;gd319e9fffd_12_0"/>
            <p:cNvGrpSpPr/>
            <p:nvPr/>
          </p:nvGrpSpPr>
          <p:grpSpPr>
            <a:xfrm>
              <a:off x="-67841" y="2047403"/>
              <a:ext cx="6449980" cy="1843757"/>
              <a:chOff x="-67841" y="2047403"/>
              <a:chExt cx="6449980" cy="1843757"/>
            </a:xfrm>
          </p:grpSpPr>
          <p:pic>
            <p:nvPicPr>
              <p:cNvPr id="492" name="Google Shape;492;gd319e9fffd_12_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-67841" y="2047403"/>
                <a:ext cx="6449980" cy="184375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3" name="Google Shape;493;gd319e9fffd_12_0"/>
              <p:cNvSpPr/>
              <p:nvPr/>
            </p:nvSpPr>
            <p:spPr>
              <a:xfrm>
                <a:off x="171553" y="2276669"/>
                <a:ext cx="948838" cy="948838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94" name="Google Shape;494;gd319e9fffd_12_0"/>
            <p:cNvSpPr/>
            <p:nvPr/>
          </p:nvSpPr>
          <p:spPr>
            <a:xfrm>
              <a:off x="1207243" y="2276669"/>
              <a:ext cx="2229299" cy="27238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5" name="Google Shape;495;gd319e9fffd_12_0"/>
          <p:cNvGrpSpPr/>
          <p:nvPr/>
        </p:nvGrpSpPr>
        <p:grpSpPr>
          <a:xfrm>
            <a:off x="2725705" y="3225507"/>
            <a:ext cx="6449980" cy="1816525"/>
            <a:chOff x="2725705" y="3225507"/>
            <a:chExt cx="6449980" cy="1816525"/>
          </a:xfrm>
        </p:grpSpPr>
        <p:grpSp>
          <p:nvGrpSpPr>
            <p:cNvPr id="496" name="Google Shape;496;gd319e9fffd_12_0"/>
            <p:cNvGrpSpPr/>
            <p:nvPr/>
          </p:nvGrpSpPr>
          <p:grpSpPr>
            <a:xfrm>
              <a:off x="2725705" y="3225507"/>
              <a:ext cx="6449980" cy="1816525"/>
              <a:chOff x="2725705" y="3225507"/>
              <a:chExt cx="6449980" cy="1816525"/>
            </a:xfrm>
          </p:grpSpPr>
          <p:pic>
            <p:nvPicPr>
              <p:cNvPr id="497" name="Google Shape;497;gd319e9fffd_12_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25705" y="3225507"/>
                <a:ext cx="6449980" cy="1816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8" name="Google Shape;498;gd319e9fffd_12_0"/>
              <p:cNvSpPr/>
              <p:nvPr/>
            </p:nvSpPr>
            <p:spPr>
              <a:xfrm>
                <a:off x="2971820" y="3416741"/>
                <a:ext cx="948838" cy="948838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99" name="Google Shape;499;gd319e9fffd_12_0"/>
            <p:cNvSpPr/>
            <p:nvPr/>
          </p:nvSpPr>
          <p:spPr>
            <a:xfrm>
              <a:off x="4036749" y="3373315"/>
              <a:ext cx="2229299" cy="27238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0" name="Google Shape;500;gd319e9fffd_12_0"/>
          <p:cNvGrpSpPr/>
          <p:nvPr/>
        </p:nvGrpSpPr>
        <p:grpSpPr>
          <a:xfrm>
            <a:off x="5624620" y="1766993"/>
            <a:ext cx="6395827" cy="1336628"/>
            <a:chOff x="5624620" y="1766993"/>
            <a:chExt cx="6395827" cy="1336628"/>
          </a:xfrm>
        </p:grpSpPr>
        <p:grpSp>
          <p:nvGrpSpPr>
            <p:cNvPr id="501" name="Google Shape;501;gd319e9fffd_12_0"/>
            <p:cNvGrpSpPr/>
            <p:nvPr/>
          </p:nvGrpSpPr>
          <p:grpSpPr>
            <a:xfrm>
              <a:off x="5624620" y="1766993"/>
              <a:ext cx="6395827" cy="1336628"/>
              <a:chOff x="5624620" y="1766993"/>
              <a:chExt cx="6395827" cy="1336628"/>
            </a:xfrm>
          </p:grpSpPr>
          <p:pic>
            <p:nvPicPr>
              <p:cNvPr id="502" name="Google Shape;502;gd319e9fffd_12_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24620" y="1766993"/>
                <a:ext cx="6395827" cy="13366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3" name="Google Shape;503;gd319e9fffd_12_0"/>
              <p:cNvSpPr/>
              <p:nvPr/>
            </p:nvSpPr>
            <p:spPr>
              <a:xfrm>
                <a:off x="5700067" y="1879181"/>
                <a:ext cx="948838" cy="948838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04" name="Google Shape;504;gd319e9fffd_12_0"/>
            <p:cNvSpPr/>
            <p:nvPr/>
          </p:nvSpPr>
          <p:spPr>
            <a:xfrm>
              <a:off x="6724352" y="1931467"/>
              <a:ext cx="2229299" cy="27238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5" name="Google Shape;505;gd319e9fffd_12_0"/>
          <p:cNvGrpSpPr/>
          <p:nvPr/>
        </p:nvGrpSpPr>
        <p:grpSpPr>
          <a:xfrm>
            <a:off x="5372694" y="4460165"/>
            <a:ext cx="6558049" cy="1875907"/>
            <a:chOff x="5372694" y="4460165"/>
            <a:chExt cx="6558049" cy="1875907"/>
          </a:xfrm>
        </p:grpSpPr>
        <p:grpSp>
          <p:nvGrpSpPr>
            <p:cNvPr id="506" name="Google Shape;506;gd319e9fffd_12_0"/>
            <p:cNvGrpSpPr/>
            <p:nvPr/>
          </p:nvGrpSpPr>
          <p:grpSpPr>
            <a:xfrm>
              <a:off x="5372694" y="4460165"/>
              <a:ext cx="6558049" cy="1875907"/>
              <a:chOff x="5372694" y="4460165"/>
              <a:chExt cx="6558049" cy="1875907"/>
            </a:xfrm>
          </p:grpSpPr>
          <p:pic>
            <p:nvPicPr>
              <p:cNvPr id="507" name="Google Shape;507;gd319e9fffd_12_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372694" y="4460165"/>
                <a:ext cx="6558049" cy="18759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8" name="Google Shape;508;gd319e9fffd_12_0"/>
              <p:cNvSpPr/>
              <p:nvPr/>
            </p:nvSpPr>
            <p:spPr>
              <a:xfrm>
                <a:off x="5700067" y="4636493"/>
                <a:ext cx="948838" cy="948838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509" name="Google Shape;509;gd319e9fffd_12_0"/>
            <p:cNvSpPr/>
            <p:nvPr/>
          </p:nvSpPr>
          <p:spPr>
            <a:xfrm>
              <a:off x="6876752" y="4734152"/>
              <a:ext cx="2229299" cy="27238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Другая 5">
      <a:dk1>
        <a:srgbClr val="222222"/>
      </a:dk1>
      <a:lt1>
        <a:srgbClr val="F0F0F0"/>
      </a:lt1>
      <a:dk2>
        <a:srgbClr val="FEFFFF"/>
      </a:dk2>
      <a:lt2>
        <a:srgbClr val="FEFFFF"/>
      </a:lt2>
      <a:accent1>
        <a:srgbClr val="FF6B08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942</Words>
  <Application>Microsoft Macintosh PowerPoint</Application>
  <PresentationFormat>Широкоэкранный</PresentationFormat>
  <Paragraphs>117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7" baseType="lpstr">
      <vt:lpstr>Open Sans SemiBold</vt:lpstr>
      <vt:lpstr>Open Sans</vt:lpstr>
      <vt:lpstr>Montserrat Medium</vt:lpstr>
      <vt:lpstr>Montserrat</vt:lpstr>
      <vt:lpstr>Calibri</vt:lpstr>
      <vt:lpstr>Arial</vt:lpstr>
      <vt:lpstr>Roboto Medium</vt:lpstr>
      <vt:lpstr>Noto Sans Symbols</vt:lpstr>
      <vt:lpstr>Tahoma</vt:lpstr>
      <vt:lpstr>Office Theme</vt:lpstr>
      <vt:lpstr>Voodoo Powerpoint Template</vt:lpstr>
      <vt:lpstr>Voodoo Powerpoint Template</vt:lpstr>
      <vt:lpstr>Intro</vt:lpstr>
      <vt:lpstr>Презентация PowerPoint</vt:lpstr>
      <vt:lpstr>25 советов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Заголовки не с ключевыми словами для поиска</vt:lpstr>
      <vt:lpstr>Заголовки с ключевыми словами  для поиска</vt:lpstr>
      <vt:lpstr>Запишите название компании так, чтобы была возможность поискать информацию</vt:lpstr>
      <vt:lpstr>Тестовые</vt:lpstr>
      <vt:lpstr>Собеседование по Soft Skills  (иногда его и нет)</vt:lpstr>
      <vt:lpstr>Технические собеседования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</dc:title>
  <dc:creator>Oksana Lesnik</dc:creator>
  <cp:lastModifiedBy>Microsoft Office User</cp:lastModifiedBy>
  <cp:revision>8</cp:revision>
  <dcterms:created xsi:type="dcterms:W3CDTF">2020-03-14T14:38:09Z</dcterms:created>
  <dcterms:modified xsi:type="dcterms:W3CDTF">2021-05-06T20:36:38Z</dcterms:modified>
</cp:coreProperties>
</file>